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89" r:id="rId5"/>
    <p:sldId id="266" r:id="rId6"/>
    <p:sldId id="265" r:id="rId7"/>
    <p:sldId id="297" r:id="rId8"/>
    <p:sldId id="296" r:id="rId9"/>
    <p:sldId id="299" r:id="rId10"/>
    <p:sldId id="300" r:id="rId11"/>
    <p:sldId id="282" r:id="rId12"/>
    <p:sldId id="284" r:id="rId13"/>
    <p:sldId id="283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UaqAYthLIGt4uRX5OYGDQ==" hashData="rdG7mM7PGbPczAYf0LuK+Gm5lkTSMEmPcJmBCilBEcxbvH3hVoYiKkZA8C8ZlSHk+h2q4irI8sHRnMyb0jf+t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5CB8E7"/>
    <a:srgbClr val="9AE797"/>
    <a:srgbClr val="FF6462"/>
    <a:srgbClr val="D5FE57"/>
    <a:srgbClr val="FEA28B"/>
    <a:srgbClr val="79FF7A"/>
    <a:srgbClr val="C250FE"/>
    <a:srgbClr val="00B0F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3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8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9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1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5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A5E6-2712-4064-9C34-5129960079AA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A5E6-2712-4064-9C34-5129960079AA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1F5F1-F133-4017-AC8D-D59782A4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7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2"/>
          <p:cNvSpPr/>
          <p:nvPr/>
        </p:nvSpPr>
        <p:spPr>
          <a:xfrm rot="16200000" flipH="1">
            <a:off x="-2564427" y="279771"/>
            <a:ext cx="6905626" cy="63033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50" h="34662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732" y="20966"/>
                  <a:pt x="21750" y="28669"/>
                </a:cubicBezTo>
                <a:cubicBezTo>
                  <a:pt x="15202" y="12702"/>
                  <a:pt x="3761" y="15591"/>
                  <a:pt x="2" y="34662"/>
                </a:cubicBezTo>
                <a:cubicBezTo>
                  <a:pt x="-16" y="24415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41500">
                <a:srgbClr val="FF0000"/>
              </a:gs>
              <a:gs pos="1000">
                <a:srgbClr val="FFFF00"/>
              </a:gs>
              <a:gs pos="82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Flowchart: Document 2"/>
          <p:cNvSpPr/>
          <p:nvPr/>
        </p:nvSpPr>
        <p:spPr>
          <a:xfrm rot="16200000" flipH="1">
            <a:off x="-2788633" y="48914"/>
            <a:ext cx="6892608" cy="674762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0740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15405"/>
                  <a:pt x="21709" y="23108"/>
                </a:cubicBezTo>
                <a:cubicBezTo>
                  <a:pt x="16455" y="14005"/>
                  <a:pt x="4188" y="12041"/>
                  <a:pt x="2" y="30740"/>
                </a:cubicBezTo>
                <a:cubicBezTo>
                  <a:pt x="-16" y="20493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16820">
                <a:srgbClr val="000000"/>
              </a:gs>
              <a:gs pos="11000">
                <a:schemeClr val="tx1"/>
              </a:gs>
              <a:gs pos="23000">
                <a:schemeClr val="tx1"/>
              </a:gs>
              <a:gs pos="41000">
                <a:schemeClr val="bg2">
                  <a:lumMod val="5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lowchart: Document 2"/>
          <p:cNvSpPr/>
          <p:nvPr/>
        </p:nvSpPr>
        <p:spPr>
          <a:xfrm rot="16200000" flipH="1">
            <a:off x="-2841468" y="166920"/>
            <a:ext cx="6892608" cy="64895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2613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11405"/>
                  <a:pt x="21709" y="19108"/>
                </a:cubicBezTo>
                <a:cubicBezTo>
                  <a:pt x="15334" y="12984"/>
                  <a:pt x="3121" y="15276"/>
                  <a:pt x="2" y="32613"/>
                </a:cubicBezTo>
                <a:cubicBezTo>
                  <a:pt x="-16" y="22366"/>
                  <a:pt x="74" y="10247"/>
                  <a:pt x="5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Flowchart: Document 2"/>
          <p:cNvSpPr/>
          <p:nvPr/>
        </p:nvSpPr>
        <p:spPr>
          <a:xfrm rot="16200000" flipH="1">
            <a:off x="-2877412" y="271365"/>
            <a:ext cx="6892608" cy="63033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4662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7723"/>
                  <a:pt x="21709" y="15426"/>
                </a:cubicBezTo>
                <a:cubicBezTo>
                  <a:pt x="13254" y="13269"/>
                  <a:pt x="3761" y="15591"/>
                  <a:pt x="2" y="34662"/>
                </a:cubicBezTo>
                <a:cubicBezTo>
                  <a:pt x="-16" y="24415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</a:schemeClr>
              </a:gs>
              <a:gs pos="29000">
                <a:schemeClr val="accent6">
                  <a:lumMod val="75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Flowchart: Document 2">
            <a:extLst>
              <a:ext uri="{FF2B5EF4-FFF2-40B4-BE49-F238E27FC236}">
                <a16:creationId xmlns="" xmlns:a16="http://schemas.microsoft.com/office/drawing/2014/main" id="{29B5B601-1549-4E18-954E-C37776823DE9}"/>
              </a:ext>
            </a:extLst>
          </p:cNvPr>
          <p:cNvSpPr/>
          <p:nvPr/>
        </p:nvSpPr>
        <p:spPr>
          <a:xfrm rot="5400000">
            <a:off x="7802111" y="307987"/>
            <a:ext cx="6905626" cy="63033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  <a:gd name="connsiteX0" fmla="*/ 56 w 21750"/>
              <a:gd name="connsiteY0" fmla="*/ 0 h 34662"/>
              <a:gd name="connsiteX1" fmla="*/ 21656 w 21750"/>
              <a:gd name="connsiteY1" fmla="*/ 0 h 34662"/>
              <a:gd name="connsiteX2" fmla="*/ 21750 w 21750"/>
              <a:gd name="connsiteY2" fmla="*/ 28669 h 34662"/>
              <a:gd name="connsiteX3" fmla="*/ 2 w 21750"/>
              <a:gd name="connsiteY3" fmla="*/ 34662 h 34662"/>
              <a:gd name="connsiteX4" fmla="*/ 56 w 21750"/>
              <a:gd name="connsiteY4" fmla="*/ 0 h 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50" h="34662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732" y="20966"/>
                  <a:pt x="21750" y="28669"/>
                </a:cubicBezTo>
                <a:cubicBezTo>
                  <a:pt x="15202" y="12702"/>
                  <a:pt x="3761" y="15591"/>
                  <a:pt x="2" y="34662"/>
                </a:cubicBezTo>
                <a:cubicBezTo>
                  <a:pt x="-16" y="24415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41500">
                <a:srgbClr val="FF0000"/>
              </a:gs>
              <a:gs pos="1000">
                <a:srgbClr val="FFFF00"/>
              </a:gs>
              <a:gs pos="82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Flowchart: Document 2">
            <a:extLst>
              <a:ext uri="{FF2B5EF4-FFF2-40B4-BE49-F238E27FC236}">
                <a16:creationId xmlns="" xmlns:a16="http://schemas.microsoft.com/office/drawing/2014/main" id="{5F190CFB-3672-40C1-9962-5D04472BFA49}"/>
              </a:ext>
            </a:extLst>
          </p:cNvPr>
          <p:cNvSpPr/>
          <p:nvPr/>
        </p:nvSpPr>
        <p:spPr>
          <a:xfrm rot="5400000">
            <a:off x="8056172" y="71120"/>
            <a:ext cx="6892608" cy="674762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0740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15405"/>
                  <a:pt x="21709" y="23108"/>
                </a:cubicBezTo>
                <a:cubicBezTo>
                  <a:pt x="16455" y="14005"/>
                  <a:pt x="4188" y="12041"/>
                  <a:pt x="2" y="30740"/>
                </a:cubicBezTo>
                <a:cubicBezTo>
                  <a:pt x="-16" y="20493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16820">
                <a:srgbClr val="000000"/>
              </a:gs>
              <a:gs pos="11000">
                <a:schemeClr val="tx1"/>
              </a:gs>
              <a:gs pos="23000">
                <a:schemeClr val="tx1"/>
              </a:gs>
              <a:gs pos="41000">
                <a:schemeClr val="bg2">
                  <a:lumMod val="5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lowchart: Document 2">
            <a:extLst>
              <a:ext uri="{FF2B5EF4-FFF2-40B4-BE49-F238E27FC236}">
                <a16:creationId xmlns="" xmlns:a16="http://schemas.microsoft.com/office/drawing/2014/main" id="{9DF28107-2F1E-4AC9-ABCD-4E813A948329}"/>
              </a:ext>
            </a:extLst>
          </p:cNvPr>
          <p:cNvSpPr/>
          <p:nvPr/>
        </p:nvSpPr>
        <p:spPr>
          <a:xfrm rot="5400000">
            <a:off x="8120288" y="200154"/>
            <a:ext cx="6892608" cy="64895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19108 h 32613"/>
              <a:gd name="connsiteX3" fmla="*/ 2 w 21709"/>
              <a:gd name="connsiteY3" fmla="*/ 32613 h 32613"/>
              <a:gd name="connsiteX4" fmla="*/ 56 w 21709"/>
              <a:gd name="connsiteY4" fmla="*/ 0 h 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2613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11405"/>
                  <a:pt x="21709" y="19108"/>
                </a:cubicBezTo>
                <a:cubicBezTo>
                  <a:pt x="15334" y="12984"/>
                  <a:pt x="3121" y="15276"/>
                  <a:pt x="2" y="32613"/>
                </a:cubicBezTo>
                <a:cubicBezTo>
                  <a:pt x="-16" y="22366"/>
                  <a:pt x="74" y="10247"/>
                  <a:pt x="5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lowchart: Document 2">
            <a:extLst>
              <a:ext uri="{FF2B5EF4-FFF2-40B4-BE49-F238E27FC236}">
                <a16:creationId xmlns="" xmlns:a16="http://schemas.microsoft.com/office/drawing/2014/main" id="{36CE02FB-9E7D-4217-A323-E26F9607A6A7}"/>
              </a:ext>
            </a:extLst>
          </p:cNvPr>
          <p:cNvSpPr/>
          <p:nvPr/>
        </p:nvSpPr>
        <p:spPr>
          <a:xfrm rot="5400000">
            <a:off x="8135159" y="272780"/>
            <a:ext cx="6892608" cy="63033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8438"/>
              <a:gd name="connsiteX1" fmla="*/ 21600 w 21600"/>
              <a:gd name="connsiteY1" fmla="*/ 0 h 28438"/>
              <a:gd name="connsiteX2" fmla="*/ 21600 w 21600"/>
              <a:gd name="connsiteY2" fmla="*/ 17322 h 28438"/>
              <a:gd name="connsiteX3" fmla="*/ 0 w 21600"/>
              <a:gd name="connsiteY3" fmla="*/ 27809 h 28438"/>
              <a:gd name="connsiteX4" fmla="*/ 0 w 21600"/>
              <a:gd name="connsiteY4" fmla="*/ 0 h 28438"/>
              <a:gd name="connsiteX0" fmla="*/ 0 w 21600"/>
              <a:gd name="connsiteY0" fmla="*/ 0 h 27809"/>
              <a:gd name="connsiteX1" fmla="*/ 21600 w 21600"/>
              <a:gd name="connsiteY1" fmla="*/ 0 h 27809"/>
              <a:gd name="connsiteX2" fmla="*/ 21600 w 21600"/>
              <a:gd name="connsiteY2" fmla="*/ 17322 h 27809"/>
              <a:gd name="connsiteX3" fmla="*/ 0 w 21600"/>
              <a:gd name="connsiteY3" fmla="*/ 27809 h 27809"/>
              <a:gd name="connsiteX4" fmla="*/ 0 w 21600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27809"/>
              <a:gd name="connsiteX1" fmla="*/ 21600 w 21653"/>
              <a:gd name="connsiteY1" fmla="*/ 0 h 27809"/>
              <a:gd name="connsiteX2" fmla="*/ 21653 w 21653"/>
              <a:gd name="connsiteY2" fmla="*/ 23108 h 27809"/>
              <a:gd name="connsiteX3" fmla="*/ 0 w 21653"/>
              <a:gd name="connsiteY3" fmla="*/ 27809 h 27809"/>
              <a:gd name="connsiteX4" fmla="*/ 0 w 21653"/>
              <a:gd name="connsiteY4" fmla="*/ 0 h 27809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0 w 21653"/>
              <a:gd name="connsiteY0" fmla="*/ 0 h 30740"/>
              <a:gd name="connsiteX1" fmla="*/ 21600 w 21653"/>
              <a:gd name="connsiteY1" fmla="*/ 0 h 30740"/>
              <a:gd name="connsiteX2" fmla="*/ 21653 w 21653"/>
              <a:gd name="connsiteY2" fmla="*/ 23108 h 30740"/>
              <a:gd name="connsiteX3" fmla="*/ 53 w 21653"/>
              <a:gd name="connsiteY3" fmla="*/ 30740 h 30740"/>
              <a:gd name="connsiteX4" fmla="*/ 0 w 21653"/>
              <a:gd name="connsiteY4" fmla="*/ 0 h 30740"/>
              <a:gd name="connsiteX0" fmla="*/ 56 w 21709"/>
              <a:gd name="connsiteY0" fmla="*/ 0 h 30740"/>
              <a:gd name="connsiteX1" fmla="*/ 21656 w 21709"/>
              <a:gd name="connsiteY1" fmla="*/ 0 h 30740"/>
              <a:gd name="connsiteX2" fmla="*/ 21709 w 21709"/>
              <a:gd name="connsiteY2" fmla="*/ 23108 h 30740"/>
              <a:gd name="connsiteX3" fmla="*/ 2 w 21709"/>
              <a:gd name="connsiteY3" fmla="*/ 30740 h 30740"/>
              <a:gd name="connsiteX4" fmla="*/ 56 w 21709"/>
              <a:gd name="connsiteY4" fmla="*/ 0 h 30740"/>
              <a:gd name="connsiteX0" fmla="*/ 56 w 21709"/>
              <a:gd name="connsiteY0" fmla="*/ 0 h 33038"/>
              <a:gd name="connsiteX1" fmla="*/ 21656 w 21709"/>
              <a:gd name="connsiteY1" fmla="*/ 0 h 33038"/>
              <a:gd name="connsiteX2" fmla="*/ 21709 w 21709"/>
              <a:gd name="connsiteY2" fmla="*/ 23108 h 33038"/>
              <a:gd name="connsiteX3" fmla="*/ 2 w 21709"/>
              <a:gd name="connsiteY3" fmla="*/ 33038 h 33038"/>
              <a:gd name="connsiteX4" fmla="*/ 56 w 21709"/>
              <a:gd name="connsiteY4" fmla="*/ 0 h 33038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3108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2613"/>
              <a:gd name="connsiteX1" fmla="*/ 21656 w 21709"/>
              <a:gd name="connsiteY1" fmla="*/ 0 h 32613"/>
              <a:gd name="connsiteX2" fmla="*/ 21709 w 21709"/>
              <a:gd name="connsiteY2" fmla="*/ 20640 h 32613"/>
              <a:gd name="connsiteX3" fmla="*/ 2 w 21709"/>
              <a:gd name="connsiteY3" fmla="*/ 32613 h 32613"/>
              <a:gd name="connsiteX4" fmla="*/ 56 w 21709"/>
              <a:gd name="connsiteY4" fmla="*/ 0 h 32613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20640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62"/>
              <a:gd name="connsiteY0" fmla="*/ 0 h 34662"/>
              <a:gd name="connsiteX1" fmla="*/ 21656 w 21762"/>
              <a:gd name="connsiteY1" fmla="*/ 0 h 34662"/>
              <a:gd name="connsiteX2" fmla="*/ 21762 w 21762"/>
              <a:gd name="connsiteY2" fmla="*/ 16450 h 34662"/>
              <a:gd name="connsiteX3" fmla="*/ 2 w 21762"/>
              <a:gd name="connsiteY3" fmla="*/ 34662 h 34662"/>
              <a:gd name="connsiteX4" fmla="*/ 56 w 21762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  <a:gd name="connsiteX0" fmla="*/ 56 w 21709"/>
              <a:gd name="connsiteY0" fmla="*/ 0 h 34662"/>
              <a:gd name="connsiteX1" fmla="*/ 21656 w 21709"/>
              <a:gd name="connsiteY1" fmla="*/ 0 h 34662"/>
              <a:gd name="connsiteX2" fmla="*/ 21709 w 21709"/>
              <a:gd name="connsiteY2" fmla="*/ 15426 h 34662"/>
              <a:gd name="connsiteX3" fmla="*/ 2 w 21709"/>
              <a:gd name="connsiteY3" fmla="*/ 34662 h 34662"/>
              <a:gd name="connsiteX4" fmla="*/ 56 w 21709"/>
              <a:gd name="connsiteY4" fmla="*/ 0 h 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" h="34662">
                <a:moveTo>
                  <a:pt x="56" y="0"/>
                </a:moveTo>
                <a:lnTo>
                  <a:pt x="21656" y="0"/>
                </a:lnTo>
                <a:cubicBezTo>
                  <a:pt x="21674" y="7703"/>
                  <a:pt x="21691" y="7723"/>
                  <a:pt x="21709" y="15426"/>
                </a:cubicBezTo>
                <a:cubicBezTo>
                  <a:pt x="13254" y="13269"/>
                  <a:pt x="3761" y="15591"/>
                  <a:pt x="2" y="34662"/>
                </a:cubicBezTo>
                <a:cubicBezTo>
                  <a:pt x="-16" y="24415"/>
                  <a:pt x="74" y="10247"/>
                  <a:pt x="56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</a:schemeClr>
              </a:gs>
              <a:gs pos="29000">
                <a:schemeClr val="accent6">
                  <a:lumMod val="75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57E340-0D1A-4ACC-8D24-D5DA41E368F1}"/>
              </a:ext>
            </a:extLst>
          </p:cNvPr>
          <p:cNvSpPr txBox="1"/>
          <p:nvPr/>
        </p:nvSpPr>
        <p:spPr>
          <a:xfrm>
            <a:off x="3403600" y="2845126"/>
            <a:ext cx="385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B7AF43A-9981-4AB6-98A8-D142DF81434C}"/>
              </a:ext>
            </a:extLst>
          </p:cNvPr>
          <p:cNvSpPr/>
          <p:nvPr/>
        </p:nvSpPr>
        <p:spPr>
          <a:xfrm>
            <a:off x="0" y="2793695"/>
            <a:ext cx="3403598" cy="129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347291-E14A-4C41-ADE2-84F01D888DC0}"/>
              </a:ext>
            </a:extLst>
          </p:cNvPr>
          <p:cNvSpPr txBox="1"/>
          <p:nvPr/>
        </p:nvSpPr>
        <p:spPr>
          <a:xfrm>
            <a:off x="3403599" y="3520127"/>
            <a:ext cx="4711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4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FBF42E-478C-47F4-8769-C5FC79FE1DE1}"/>
              </a:ext>
            </a:extLst>
          </p:cNvPr>
          <p:cNvSpPr/>
          <p:nvPr/>
        </p:nvSpPr>
        <p:spPr>
          <a:xfrm>
            <a:off x="7258898" y="3644130"/>
            <a:ext cx="4933102" cy="129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190EE7-CF11-43A9-A5FA-A9EBF0755B25}"/>
              </a:ext>
            </a:extLst>
          </p:cNvPr>
          <p:cNvSpPr txBox="1"/>
          <p:nvPr/>
        </p:nvSpPr>
        <p:spPr>
          <a:xfrm>
            <a:off x="3403600" y="2156432"/>
            <a:ext cx="385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4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4051ABA-04D7-4D17-A46A-7024066DA1AF}"/>
              </a:ext>
            </a:extLst>
          </p:cNvPr>
          <p:cNvCxnSpPr>
            <a:cxnSpLocks/>
          </p:cNvCxnSpPr>
          <p:nvPr/>
        </p:nvCxnSpPr>
        <p:spPr>
          <a:xfrm>
            <a:off x="4361592" y="1501346"/>
            <a:ext cx="3855308" cy="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F188DB2-A583-4125-A1C8-A0E1B9AE2E35}"/>
              </a:ext>
            </a:extLst>
          </p:cNvPr>
          <p:cNvCxnSpPr>
            <a:cxnSpLocks/>
          </p:cNvCxnSpPr>
          <p:nvPr/>
        </p:nvCxnSpPr>
        <p:spPr>
          <a:xfrm rot="5400000">
            <a:off x="6212617" y="3429000"/>
            <a:ext cx="3855308" cy="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848A8EE-6B05-4B73-88E5-ACADE64F49E6}"/>
              </a:ext>
            </a:extLst>
          </p:cNvPr>
          <p:cNvCxnSpPr>
            <a:cxnSpLocks/>
          </p:cNvCxnSpPr>
          <p:nvPr/>
        </p:nvCxnSpPr>
        <p:spPr>
          <a:xfrm>
            <a:off x="4361592" y="5285946"/>
            <a:ext cx="3855308" cy="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590B1C1-9717-44CD-9713-093B4CA349A1}"/>
              </a:ext>
            </a:extLst>
          </p:cNvPr>
          <p:cNvCxnSpPr>
            <a:cxnSpLocks/>
          </p:cNvCxnSpPr>
          <p:nvPr/>
        </p:nvCxnSpPr>
        <p:spPr>
          <a:xfrm flipH="1">
            <a:off x="4431871" y="4351124"/>
            <a:ext cx="11151" cy="100553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6333020-CB81-452F-9BE2-B43C85797E36}"/>
              </a:ext>
            </a:extLst>
          </p:cNvPr>
          <p:cNvCxnSpPr>
            <a:cxnSpLocks/>
          </p:cNvCxnSpPr>
          <p:nvPr/>
        </p:nvCxnSpPr>
        <p:spPr>
          <a:xfrm>
            <a:off x="4436468" y="1488344"/>
            <a:ext cx="0" cy="773503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76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8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344" y="198831"/>
            <a:ext cx="718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5749" y="2782502"/>
            <a:ext cx="3103439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749" y="3655422"/>
            <a:ext cx="3033379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5750" y="4663465"/>
            <a:ext cx="2615700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3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2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2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24958" y="1774459"/>
            <a:ext cx="2953746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24958" y="2812273"/>
            <a:ext cx="4021891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749" y="1774459"/>
            <a:ext cx="3103439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দুষ্প্রাপ্যতা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95018" y="3655422"/>
            <a:ext cx="1645920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চোরাচালান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24958" y="4663465"/>
            <a:ext cx="3230059" cy="1097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প্রতিকুল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9881" y="1825625"/>
            <a:ext cx="859223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ওকালতি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	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জনকল্যাণমূলক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শীতার্তদের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দাতব্য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চিকিৎসালয়ে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সেবাদান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as-IN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পেশাজীবি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নিরীক্ষা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as-IN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27412" y="2255227"/>
            <a:ext cx="451692" cy="4076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43250" y="3593670"/>
            <a:ext cx="451692" cy="4076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27412" y="4970885"/>
            <a:ext cx="451692" cy="4076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302403"/>
              </p:ext>
            </p:extLst>
          </p:nvPr>
        </p:nvGraphicFramePr>
        <p:xfrm>
          <a:off x="1367008" y="2376839"/>
          <a:ext cx="9616807" cy="234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542"/>
                <a:gridCol w="7531265"/>
              </a:tblGrid>
              <a:tr h="58734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প্রত্যক্ষ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সেবা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প্রতিষ্ঠানের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73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73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73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476" y="1325563"/>
            <a:ext cx="10873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প্রদানকারী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-558186" y="1229621"/>
            <a:ext cx="1209651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ei Copperplate" panose="030304020408070D0D05" pitchFamily="66" charset="0"/>
              </a:rPr>
              <a:t>Thank You</a:t>
            </a:r>
            <a:endParaRPr lang="en-US" sz="287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xei Copperplate" panose="030304020408070D0D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832" y="843148"/>
            <a:ext cx="320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5450" y="2546981"/>
            <a:ext cx="5387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40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r>
              <a:rPr lang="en-US" sz="40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আল-হেলালী</a:t>
            </a:r>
            <a:endParaRPr lang="en-US" sz="4000" dirty="0" smtClean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gazinayeem@yahoo.com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44932" y="1532668"/>
            <a:ext cx="3760518" cy="427539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299" y="2028617"/>
            <a:ext cx="86294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(1মপত্র)</a:t>
            </a:r>
          </a:p>
          <a:p>
            <a:pPr algn="ctr"/>
            <a:r>
              <a:rPr lang="en-US" sz="4400" dirty="0" err="1" smtClean="0">
                <a:solidFill>
                  <a:srgbClr val="514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solidFill>
                  <a:srgbClr val="514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14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400" dirty="0" smtClean="0">
              <a:solidFill>
                <a:srgbClr val="5148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 smtClean="0">
              <a:solidFill>
                <a:srgbClr val="5773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কোডঃ</a:t>
            </a:r>
            <a:r>
              <a:rPr lang="en-US" sz="4400" b="1" dirty="0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277</a:t>
            </a:r>
          </a:p>
        </p:txBody>
      </p:sp>
    </p:spTree>
    <p:extLst>
      <p:ext uri="{BB962C8B-B14F-4D97-AF65-F5344CB8AC3E}">
        <p14:creationId xmlns:p14="http://schemas.microsoft.com/office/powerpoint/2010/main" val="21911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730239" y="2218977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 dirty="0"/>
          </a:p>
        </p:txBody>
      </p:sp>
      <p:sp>
        <p:nvSpPr>
          <p:cNvPr id="3" name="Freeform 2"/>
          <p:cNvSpPr/>
          <p:nvPr/>
        </p:nvSpPr>
        <p:spPr>
          <a:xfrm>
            <a:off x="3033658" y="118333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4" name="Freeform 3"/>
          <p:cNvSpPr/>
          <p:nvPr/>
        </p:nvSpPr>
        <p:spPr>
          <a:xfrm>
            <a:off x="4473146" y="2088292"/>
            <a:ext cx="3175686" cy="270613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215770" y="130770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6" name="Freeform 5"/>
          <p:cNvSpPr/>
          <p:nvPr/>
        </p:nvSpPr>
        <p:spPr>
          <a:xfrm>
            <a:off x="6215770" y="4298677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8" name="Freeform 7"/>
          <p:cNvSpPr/>
          <p:nvPr/>
        </p:nvSpPr>
        <p:spPr>
          <a:xfrm>
            <a:off x="3033658" y="4298677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9" name="Freeform 8"/>
          <p:cNvSpPr/>
          <p:nvPr/>
        </p:nvSpPr>
        <p:spPr>
          <a:xfrm>
            <a:off x="1442602" y="2208505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 dirty="0"/>
          </a:p>
        </p:txBody>
      </p:sp>
    </p:spTree>
    <p:extLst>
      <p:ext uri="{BB962C8B-B14F-4D97-AF65-F5344CB8AC3E}">
        <p14:creationId xmlns:p14="http://schemas.microsoft.com/office/powerpoint/2010/main" val="16812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5351720" y="1538564"/>
            <a:ext cx="6374115" cy="802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</a:t>
            </a:r>
            <a:endParaRPr lang="en-US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4341981" y="3944001"/>
            <a:ext cx="7743523" cy="24691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প্রত্যক্ষ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ধারণা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প্রত্যক্ষ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প্রকারভেদ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বর্ণনা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প্রত্যক্ষ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বৈশিষ্ট্য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বাংলাদেশে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আওতা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হিসেবে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শিল্প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বাণিজ্য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প্রত্যক্ষ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সমস্যা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চিহ্নিত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5735782" cy="6857999"/>
          </a:xfrm>
          <a:custGeom>
            <a:avLst/>
            <a:gdLst>
              <a:gd name="connsiteX0" fmla="*/ 0 w 5735782"/>
              <a:gd name="connsiteY0" fmla="*/ 0 h 6857999"/>
              <a:gd name="connsiteX1" fmla="*/ 5735782 w 5735782"/>
              <a:gd name="connsiteY1" fmla="*/ 0 h 6857999"/>
              <a:gd name="connsiteX2" fmla="*/ 5735782 w 5735782"/>
              <a:gd name="connsiteY2" fmla="*/ 6857999 h 6857999"/>
              <a:gd name="connsiteX3" fmla="*/ 0 w 573578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5782" h="6857999">
                <a:moveTo>
                  <a:pt x="0" y="0"/>
                </a:moveTo>
                <a:lnTo>
                  <a:pt x="5735782" y="0"/>
                </a:lnTo>
                <a:lnTo>
                  <a:pt x="5735782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10" l="1163" r="95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86708">
            <a:off x="2921973" y="5830794"/>
            <a:ext cx="1072206" cy="9663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64" b="97636" l="6452" r="92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767" t="6328" r="7652" b="2798"/>
          <a:stretch/>
        </p:blipFill>
        <p:spPr>
          <a:xfrm>
            <a:off x="0" y="84222"/>
            <a:ext cx="6140190" cy="6858000"/>
          </a:xfrm>
          <a:custGeom>
            <a:avLst/>
            <a:gdLst>
              <a:gd name="connsiteX0" fmla="*/ 0 w 6140190"/>
              <a:gd name="connsiteY0" fmla="*/ 0 h 6858000"/>
              <a:gd name="connsiteX1" fmla="*/ 6140190 w 6140190"/>
              <a:gd name="connsiteY1" fmla="*/ 0 h 6858000"/>
              <a:gd name="connsiteX2" fmla="*/ 6140190 w 6140190"/>
              <a:gd name="connsiteY2" fmla="*/ 6858000 h 6858000"/>
              <a:gd name="connsiteX3" fmla="*/ 0 w 61401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190" h="6858000">
                <a:moveTo>
                  <a:pt x="0" y="0"/>
                </a:moveTo>
                <a:lnTo>
                  <a:pt x="6140190" y="0"/>
                </a:lnTo>
                <a:lnTo>
                  <a:pt x="614019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297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58045" y="383458"/>
            <a:ext cx="2675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0862" y="1997839"/>
            <a:ext cx="10250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তাবে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আওতাভুক্ত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44"/>
          <a:stretch/>
        </p:blipFill>
        <p:spPr>
          <a:xfrm>
            <a:off x="692369" y="900874"/>
            <a:ext cx="399377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69" y="4354172"/>
            <a:ext cx="399377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855" y="900874"/>
            <a:ext cx="399377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855" y="4354172"/>
            <a:ext cx="399377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112" y="2627523"/>
            <a:ext cx="399377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eeform 8"/>
          <p:cNvSpPr/>
          <p:nvPr/>
        </p:nvSpPr>
        <p:spPr>
          <a:xfrm>
            <a:off x="4958669" y="0"/>
            <a:ext cx="2274663" cy="628947"/>
          </a:xfrm>
          <a:custGeom>
            <a:avLst/>
            <a:gdLst>
              <a:gd name="connsiteX0" fmla="*/ 0 w 1258025"/>
              <a:gd name="connsiteY0" fmla="*/ 0 h 628947"/>
              <a:gd name="connsiteX1" fmla="*/ 1258025 w 1258025"/>
              <a:gd name="connsiteY1" fmla="*/ 0 h 628947"/>
              <a:gd name="connsiteX2" fmla="*/ 1258025 w 1258025"/>
              <a:gd name="connsiteY2" fmla="*/ 628947 h 628947"/>
              <a:gd name="connsiteX3" fmla="*/ 0 w 1258025"/>
              <a:gd name="connsiteY3" fmla="*/ 628947 h 628947"/>
              <a:gd name="connsiteX4" fmla="*/ 0 w 1258025"/>
              <a:gd name="connsiteY4" fmla="*/ 0 h 62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025" h="628947">
                <a:moveTo>
                  <a:pt x="0" y="0"/>
                </a:moveTo>
                <a:lnTo>
                  <a:pt x="1258025" y="0"/>
                </a:lnTo>
                <a:lnTo>
                  <a:pt x="1258025" y="628947"/>
                </a:lnTo>
                <a:lnTo>
                  <a:pt x="0" y="6289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400" b="1" kern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58669" y="2618379"/>
            <a:ext cx="2295144" cy="2295144"/>
            <a:chOff x="9654974" y="2347524"/>
            <a:chExt cx="2295144" cy="2295144"/>
          </a:xfrm>
        </p:grpSpPr>
        <p:sp>
          <p:nvSpPr>
            <p:cNvPr id="11" name="Oval 10"/>
            <p:cNvSpPr/>
            <p:nvPr/>
          </p:nvSpPr>
          <p:spPr>
            <a:xfrm>
              <a:off x="9654974" y="2347524"/>
              <a:ext cx="2295144" cy="229514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accent1">
                    <a:lumMod val="45000"/>
                    <a:lumOff val="55000"/>
                    <a:alpha val="72000"/>
                  </a:schemeClr>
                </a:gs>
                <a:gs pos="74000">
                  <a:schemeClr val="accent1">
                    <a:lumMod val="45000"/>
                    <a:lumOff val="55000"/>
                    <a:alpha val="66000"/>
                  </a:schemeClr>
                </a:gs>
                <a:gs pos="100000">
                  <a:schemeClr val="accent1">
                    <a:lumMod val="30000"/>
                    <a:lumOff val="70000"/>
                    <a:alpha val="42000"/>
                  </a:schemeClr>
                </a:gs>
              </a:gsLst>
              <a:lin ang="5400000" scaled="1"/>
            </a:gra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9867364" y="2894931"/>
              <a:ext cx="18703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প্রাতিষ্ঠানিক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প্রত্যক্ষ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42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/>
          <p:cNvSpPr/>
          <p:nvPr/>
        </p:nvSpPr>
        <p:spPr>
          <a:xfrm>
            <a:off x="3408361" y="1313475"/>
            <a:ext cx="4572194" cy="4572194"/>
          </a:xfrm>
          <a:prstGeom prst="blockArc">
            <a:avLst>
              <a:gd name="adj1" fmla="val 10800000"/>
              <a:gd name="adj2" fmla="val 1620000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Block Arc 9"/>
          <p:cNvSpPr/>
          <p:nvPr/>
        </p:nvSpPr>
        <p:spPr>
          <a:xfrm>
            <a:off x="3408361" y="1313475"/>
            <a:ext cx="4572194" cy="4572194"/>
          </a:xfrm>
          <a:prstGeom prst="blockArc">
            <a:avLst>
              <a:gd name="adj1" fmla="val 5400000"/>
              <a:gd name="adj2" fmla="val 1080000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Block Arc 10"/>
          <p:cNvSpPr/>
          <p:nvPr/>
        </p:nvSpPr>
        <p:spPr>
          <a:xfrm>
            <a:off x="3408361" y="1313475"/>
            <a:ext cx="4572194" cy="4572194"/>
          </a:xfrm>
          <a:prstGeom prst="blockArc">
            <a:avLst>
              <a:gd name="adj1" fmla="val 0"/>
              <a:gd name="adj2" fmla="val 540000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Block Arc 11"/>
          <p:cNvSpPr/>
          <p:nvPr/>
        </p:nvSpPr>
        <p:spPr>
          <a:xfrm>
            <a:off x="3408361" y="1313475"/>
            <a:ext cx="4572194" cy="4572194"/>
          </a:xfrm>
          <a:prstGeom prst="blockArc">
            <a:avLst>
              <a:gd name="adj1" fmla="val 16200000"/>
              <a:gd name="adj2" fmla="val 0"/>
              <a:gd name="adj3" fmla="val 464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4827805" y="2787127"/>
            <a:ext cx="1645920" cy="1645920"/>
          </a:xfrm>
          <a:custGeom>
            <a:avLst/>
            <a:gdLst>
              <a:gd name="connsiteX0" fmla="*/ 0 w 2105218"/>
              <a:gd name="connsiteY0" fmla="*/ 1052609 h 2105218"/>
              <a:gd name="connsiteX1" fmla="*/ 1052609 w 2105218"/>
              <a:gd name="connsiteY1" fmla="*/ 0 h 2105218"/>
              <a:gd name="connsiteX2" fmla="*/ 2105218 w 2105218"/>
              <a:gd name="connsiteY2" fmla="*/ 1052609 h 2105218"/>
              <a:gd name="connsiteX3" fmla="*/ 1052609 w 2105218"/>
              <a:gd name="connsiteY3" fmla="*/ 2105218 h 2105218"/>
              <a:gd name="connsiteX4" fmla="*/ 0 w 2105218"/>
              <a:gd name="connsiteY4" fmla="*/ 1052609 h 21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218" h="2105218">
                <a:moveTo>
                  <a:pt x="0" y="1052609"/>
                </a:moveTo>
                <a:cubicBezTo>
                  <a:pt x="0" y="471269"/>
                  <a:pt x="471269" y="0"/>
                  <a:pt x="1052609" y="0"/>
                </a:cubicBezTo>
                <a:cubicBezTo>
                  <a:pt x="1633949" y="0"/>
                  <a:pt x="2105218" y="471269"/>
                  <a:pt x="2105218" y="1052609"/>
                </a:cubicBezTo>
                <a:cubicBezTo>
                  <a:pt x="2105218" y="1633949"/>
                  <a:pt x="1633949" y="2105218"/>
                  <a:pt x="1052609" y="2105218"/>
                </a:cubicBezTo>
                <a:cubicBezTo>
                  <a:pt x="471269" y="2105218"/>
                  <a:pt x="0" y="1633949"/>
                  <a:pt x="0" y="1052609"/>
                </a:cubicBezTo>
                <a:close/>
              </a:path>
            </a:pathLst>
          </a:custGeom>
          <a:gradFill>
            <a:gsLst>
              <a:gs pos="16000">
                <a:srgbClr val="00B0F0">
                  <a:alpha val="46000"/>
                </a:srgbClr>
              </a:gs>
              <a:gs pos="48000">
                <a:srgbClr val="00B0F0">
                  <a:lumMod val="62000"/>
                  <a:lumOff val="38000"/>
                  <a:alpha val="46000"/>
                </a:srgbClr>
              </a:gs>
              <a:gs pos="74000">
                <a:srgbClr val="00B0F0">
                  <a:lumMod val="62000"/>
                  <a:lumOff val="38000"/>
                  <a:alpha val="46000"/>
                </a:srgbClr>
              </a:gs>
              <a:gs pos="87000">
                <a:srgbClr val="00B0F0">
                  <a:alpha val="46000"/>
                </a:srgbClr>
              </a:gs>
            </a:gsLst>
            <a:lin ang="54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992" tIns="367992" rIns="367992" bIns="367992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957632" y="629700"/>
            <a:ext cx="1473652" cy="1473652"/>
          </a:xfrm>
          <a:custGeom>
            <a:avLst/>
            <a:gdLst>
              <a:gd name="connsiteX0" fmla="*/ 0 w 1473652"/>
              <a:gd name="connsiteY0" fmla="*/ 736826 h 1473652"/>
              <a:gd name="connsiteX1" fmla="*/ 736826 w 1473652"/>
              <a:gd name="connsiteY1" fmla="*/ 0 h 1473652"/>
              <a:gd name="connsiteX2" fmla="*/ 1473652 w 1473652"/>
              <a:gd name="connsiteY2" fmla="*/ 736826 h 1473652"/>
              <a:gd name="connsiteX3" fmla="*/ 736826 w 1473652"/>
              <a:gd name="connsiteY3" fmla="*/ 1473652 h 1473652"/>
              <a:gd name="connsiteX4" fmla="*/ 0 w 1473652"/>
              <a:gd name="connsiteY4" fmla="*/ 736826 h 147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652" h="1473652">
                <a:moveTo>
                  <a:pt x="0" y="736826"/>
                </a:moveTo>
                <a:cubicBezTo>
                  <a:pt x="0" y="329888"/>
                  <a:pt x="329888" y="0"/>
                  <a:pt x="736826" y="0"/>
                </a:cubicBezTo>
                <a:cubicBezTo>
                  <a:pt x="1143764" y="0"/>
                  <a:pt x="1473652" y="329888"/>
                  <a:pt x="1473652" y="736826"/>
                </a:cubicBezTo>
                <a:cubicBezTo>
                  <a:pt x="1473652" y="1143764"/>
                  <a:pt x="1143764" y="1473652"/>
                  <a:pt x="736826" y="1473652"/>
                </a:cubicBezTo>
                <a:cubicBezTo>
                  <a:pt x="329888" y="1473652"/>
                  <a:pt x="0" y="1143764"/>
                  <a:pt x="0" y="736826"/>
                </a:cubicBezTo>
                <a:close/>
              </a:path>
            </a:pathLst>
          </a:custGeom>
          <a:blipFill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721" tIns="257721" rIns="257721" bIns="25772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15" name="Freeform 14"/>
          <p:cNvSpPr/>
          <p:nvPr/>
        </p:nvSpPr>
        <p:spPr>
          <a:xfrm>
            <a:off x="7190678" y="2862746"/>
            <a:ext cx="1473652" cy="1473652"/>
          </a:xfrm>
          <a:custGeom>
            <a:avLst/>
            <a:gdLst>
              <a:gd name="connsiteX0" fmla="*/ 0 w 1473652"/>
              <a:gd name="connsiteY0" fmla="*/ 736826 h 1473652"/>
              <a:gd name="connsiteX1" fmla="*/ 736826 w 1473652"/>
              <a:gd name="connsiteY1" fmla="*/ 0 h 1473652"/>
              <a:gd name="connsiteX2" fmla="*/ 1473652 w 1473652"/>
              <a:gd name="connsiteY2" fmla="*/ 736826 h 1473652"/>
              <a:gd name="connsiteX3" fmla="*/ 736826 w 1473652"/>
              <a:gd name="connsiteY3" fmla="*/ 1473652 h 1473652"/>
              <a:gd name="connsiteX4" fmla="*/ 0 w 1473652"/>
              <a:gd name="connsiteY4" fmla="*/ 736826 h 147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652" h="1473652">
                <a:moveTo>
                  <a:pt x="0" y="736826"/>
                </a:moveTo>
                <a:cubicBezTo>
                  <a:pt x="0" y="329888"/>
                  <a:pt x="329888" y="0"/>
                  <a:pt x="736826" y="0"/>
                </a:cubicBezTo>
                <a:cubicBezTo>
                  <a:pt x="1143764" y="0"/>
                  <a:pt x="1473652" y="329888"/>
                  <a:pt x="1473652" y="736826"/>
                </a:cubicBezTo>
                <a:cubicBezTo>
                  <a:pt x="1473652" y="1143764"/>
                  <a:pt x="1143764" y="1473652"/>
                  <a:pt x="736826" y="1473652"/>
                </a:cubicBezTo>
                <a:cubicBezTo>
                  <a:pt x="329888" y="1473652"/>
                  <a:pt x="0" y="1143764"/>
                  <a:pt x="0" y="736826"/>
                </a:cubicBezTo>
                <a:close/>
              </a:path>
            </a:pathLst>
          </a:custGeom>
          <a:blipFill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721" tIns="257721" rIns="257721" bIns="25772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16" name="Freeform 15"/>
          <p:cNvSpPr/>
          <p:nvPr/>
        </p:nvSpPr>
        <p:spPr>
          <a:xfrm>
            <a:off x="4957632" y="5095792"/>
            <a:ext cx="1473652" cy="1473652"/>
          </a:xfrm>
          <a:custGeom>
            <a:avLst/>
            <a:gdLst>
              <a:gd name="connsiteX0" fmla="*/ 0 w 1473652"/>
              <a:gd name="connsiteY0" fmla="*/ 736826 h 1473652"/>
              <a:gd name="connsiteX1" fmla="*/ 736826 w 1473652"/>
              <a:gd name="connsiteY1" fmla="*/ 0 h 1473652"/>
              <a:gd name="connsiteX2" fmla="*/ 1473652 w 1473652"/>
              <a:gd name="connsiteY2" fmla="*/ 736826 h 1473652"/>
              <a:gd name="connsiteX3" fmla="*/ 736826 w 1473652"/>
              <a:gd name="connsiteY3" fmla="*/ 1473652 h 1473652"/>
              <a:gd name="connsiteX4" fmla="*/ 0 w 1473652"/>
              <a:gd name="connsiteY4" fmla="*/ 736826 h 147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652" h="1473652">
                <a:moveTo>
                  <a:pt x="0" y="736826"/>
                </a:moveTo>
                <a:cubicBezTo>
                  <a:pt x="0" y="329888"/>
                  <a:pt x="329888" y="0"/>
                  <a:pt x="736826" y="0"/>
                </a:cubicBezTo>
                <a:cubicBezTo>
                  <a:pt x="1143764" y="0"/>
                  <a:pt x="1473652" y="329888"/>
                  <a:pt x="1473652" y="736826"/>
                </a:cubicBezTo>
                <a:cubicBezTo>
                  <a:pt x="1473652" y="1143764"/>
                  <a:pt x="1143764" y="1473652"/>
                  <a:pt x="736826" y="1473652"/>
                </a:cubicBezTo>
                <a:cubicBezTo>
                  <a:pt x="329888" y="1473652"/>
                  <a:pt x="0" y="1143764"/>
                  <a:pt x="0" y="736826"/>
                </a:cubicBezTo>
                <a:close/>
              </a:path>
            </a:pathLst>
          </a:custGeom>
          <a:blipFill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721" tIns="257721" rIns="257721" bIns="25772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17" name="Freeform 16"/>
          <p:cNvSpPr/>
          <p:nvPr/>
        </p:nvSpPr>
        <p:spPr>
          <a:xfrm>
            <a:off x="2724586" y="2862746"/>
            <a:ext cx="1473652" cy="1473652"/>
          </a:xfrm>
          <a:custGeom>
            <a:avLst/>
            <a:gdLst>
              <a:gd name="connsiteX0" fmla="*/ 0 w 1473652"/>
              <a:gd name="connsiteY0" fmla="*/ 736826 h 1473652"/>
              <a:gd name="connsiteX1" fmla="*/ 736826 w 1473652"/>
              <a:gd name="connsiteY1" fmla="*/ 0 h 1473652"/>
              <a:gd name="connsiteX2" fmla="*/ 1473652 w 1473652"/>
              <a:gd name="connsiteY2" fmla="*/ 736826 h 1473652"/>
              <a:gd name="connsiteX3" fmla="*/ 736826 w 1473652"/>
              <a:gd name="connsiteY3" fmla="*/ 1473652 h 1473652"/>
              <a:gd name="connsiteX4" fmla="*/ 0 w 1473652"/>
              <a:gd name="connsiteY4" fmla="*/ 736826 h 147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652" h="1473652">
                <a:moveTo>
                  <a:pt x="0" y="736826"/>
                </a:moveTo>
                <a:cubicBezTo>
                  <a:pt x="0" y="329888"/>
                  <a:pt x="329888" y="0"/>
                  <a:pt x="736826" y="0"/>
                </a:cubicBezTo>
                <a:cubicBezTo>
                  <a:pt x="1143764" y="0"/>
                  <a:pt x="1473652" y="329888"/>
                  <a:pt x="1473652" y="736826"/>
                </a:cubicBezTo>
                <a:cubicBezTo>
                  <a:pt x="1473652" y="1143764"/>
                  <a:pt x="1143764" y="1473652"/>
                  <a:pt x="736826" y="1473652"/>
                </a:cubicBezTo>
                <a:cubicBezTo>
                  <a:pt x="329888" y="1473652"/>
                  <a:pt x="0" y="1143764"/>
                  <a:pt x="0" y="736826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721" tIns="257721" rIns="257721" bIns="25772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</p:spTree>
    <p:extLst>
      <p:ext uri="{BB962C8B-B14F-4D97-AF65-F5344CB8AC3E}">
        <p14:creationId xmlns:p14="http://schemas.microsoft.com/office/powerpoint/2010/main" val="37154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920000">
            <a:off x="-21056" y="2091489"/>
            <a:ext cx="385011" cy="3753854"/>
            <a:chOff x="-40106" y="1443789"/>
            <a:chExt cx="385011" cy="3753854"/>
          </a:xfrm>
        </p:grpSpPr>
        <p:sp>
          <p:nvSpPr>
            <p:cNvPr id="3" name="Isosceles Triangle 2"/>
            <p:cNvSpPr/>
            <p:nvPr/>
          </p:nvSpPr>
          <p:spPr>
            <a:xfrm>
              <a:off x="0" y="1443789"/>
              <a:ext cx="304800" cy="1876927"/>
            </a:xfrm>
            <a:prstGeom prst="triangle">
              <a:avLst/>
            </a:prstGeom>
            <a:solidFill>
              <a:srgbClr val="D22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 flipV="1">
              <a:off x="0" y="3320716"/>
              <a:ext cx="304800" cy="187692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-40106" y="3128692"/>
              <a:ext cx="385011" cy="38404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Arc 5"/>
          <p:cNvSpPr/>
          <p:nvPr/>
        </p:nvSpPr>
        <p:spPr>
          <a:xfrm>
            <a:off x="-2335049" y="1513171"/>
            <a:ext cx="4648120" cy="5021981"/>
          </a:xfrm>
          <a:prstGeom prst="arc">
            <a:avLst>
              <a:gd name="adj1" fmla="val 16200000"/>
              <a:gd name="adj2" fmla="val 5382754"/>
            </a:avLst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0714" y="1611208"/>
            <a:ext cx="640080" cy="640080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857" y="1610405"/>
            <a:ext cx="255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84593" y="2598993"/>
            <a:ext cx="640080" cy="640080"/>
          </a:xfrm>
          <a:prstGeom prst="ellipse">
            <a:avLst/>
          </a:prstGeom>
          <a:solidFill>
            <a:srgbClr val="0E9AA7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737" y="2598190"/>
            <a:ext cx="1662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07363" y="3735875"/>
            <a:ext cx="640080" cy="640080"/>
          </a:xfrm>
          <a:prstGeom prst="ellipse">
            <a:avLst/>
          </a:prstGeom>
          <a:solidFill>
            <a:srgbClr val="0070C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3506" y="3735072"/>
            <a:ext cx="1836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50794" y="4847340"/>
            <a:ext cx="640080" cy="640080"/>
          </a:xfrm>
          <a:prstGeom prst="ellipse">
            <a:avLst/>
          </a:prstGeom>
          <a:solidFill>
            <a:srgbClr val="F6CD6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6937" y="4846537"/>
            <a:ext cx="2368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অযোগ্য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04651" y="5790312"/>
            <a:ext cx="640080" cy="640080"/>
          </a:xfrm>
          <a:prstGeom prst="ellipse">
            <a:avLst/>
          </a:prstGeom>
          <a:solidFill>
            <a:srgbClr val="FE8A7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0794" y="5789509"/>
            <a:ext cx="293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সম্পৃক্ততা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9887" y="198831"/>
            <a:ext cx="4312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227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Alexei Copperplate</vt:lpstr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মূল্যায়ণ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Gazi Nayeem</dc:creator>
  <cp:lastModifiedBy>Gazi Nayeem</cp:lastModifiedBy>
  <cp:revision>187</cp:revision>
  <dcterms:created xsi:type="dcterms:W3CDTF">2019-08-17T13:51:45Z</dcterms:created>
  <dcterms:modified xsi:type="dcterms:W3CDTF">2019-10-15T13:02:12Z</dcterms:modified>
</cp:coreProperties>
</file>