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7396F-6CC3-4724-85E9-A2FE925673E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67073-5D63-485B-8D79-2D9EDA57B0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B061-9D16-47C7-96FE-34188F052B4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C5FF-9112-4951-B08B-6ABBB6EB8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B061-9D16-47C7-96FE-34188F052B4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C5FF-9112-4951-B08B-6ABBB6EB8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B061-9D16-47C7-96FE-34188F052B4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C5FF-9112-4951-B08B-6ABBB6EB8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B061-9D16-47C7-96FE-34188F052B4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C5FF-9112-4951-B08B-6ABBB6EB8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B061-9D16-47C7-96FE-34188F052B4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C5FF-9112-4951-B08B-6ABBB6EB8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B061-9D16-47C7-96FE-34188F052B4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C5FF-9112-4951-B08B-6ABBB6EB8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B061-9D16-47C7-96FE-34188F052B4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C5FF-9112-4951-B08B-6ABBB6EB8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B061-9D16-47C7-96FE-34188F052B4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C5FF-9112-4951-B08B-6ABBB6EB8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B061-9D16-47C7-96FE-34188F052B4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C5FF-9112-4951-B08B-6ABBB6EB8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B061-9D16-47C7-96FE-34188F052B4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C5FF-9112-4951-B08B-6ABBB6EB8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64CB061-9D16-47C7-96FE-34188F052B4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C22C5FF-9112-4951-B08B-6ABBB6EB8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4CB061-9D16-47C7-96FE-34188F052B41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22C5FF-9112-4951-B08B-6ABBB6EB8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1000"/>
            <a:ext cx="9144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4800" dirty="0" smtClean="0"/>
              <a:t>السلام عليكم ورحمة الله وبركاتة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24000"/>
            <a:ext cx="91440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00B0F0"/>
                </a:solidFill>
              </a:rPr>
              <a:t>اهلاوسهلا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809874"/>
            <a:ext cx="66294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851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0401"/>
            <a:ext cx="9144000" cy="2971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09600"/>
            <a:ext cx="815340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5400" dirty="0" smtClean="0">
                <a:solidFill>
                  <a:schemeClr val="bg1"/>
                </a:solidFill>
              </a:rPr>
              <a:t>العمل الزواجي او جماعة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0" y="5943600"/>
            <a:ext cx="9067800" cy="914400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اشرعوا تدريب الحوار  زوجيا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733984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تتتتت+</a:t>
            </a:r>
            <a:endParaRPr lang="en-US" dirty="0"/>
          </a:p>
        </p:txBody>
      </p:sp>
      <p:sp>
        <p:nvSpPr>
          <p:cNvPr id="7" name="Horizontal Scroll 6"/>
          <p:cNvSpPr/>
          <p:nvPr/>
        </p:nvSpPr>
        <p:spPr>
          <a:xfrm>
            <a:off x="0" y="-304800"/>
            <a:ext cx="9067800" cy="1905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00B0F0"/>
                </a:solidFill>
              </a:rPr>
              <a:t>ت</a:t>
            </a:r>
            <a:r>
              <a:rPr lang="ar-SA" sz="8800" dirty="0">
                <a:solidFill>
                  <a:srgbClr val="00B0F0"/>
                </a:solidFill>
              </a:rPr>
              <a:t>ع</a:t>
            </a:r>
            <a:r>
              <a:rPr lang="ar-SA" sz="8800" dirty="0" smtClean="0">
                <a:solidFill>
                  <a:srgbClr val="00B0F0"/>
                </a:solidFill>
              </a:rPr>
              <a:t>ريف المعلم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800600" y="1752600"/>
            <a:ext cx="4267200" cy="47244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8100" y="2133600"/>
            <a:ext cx="3568700" cy="38931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2057400"/>
            <a:ext cx="4419600" cy="440120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KAZI MOHAMMED AL-IMRAN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ASS:MOULAVI: KRISNAPUR  KHAROL DHAKIL MADRASHA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BARURA  CUMILLA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E-MAIL :kaziimrancomilla@gmail.com</a:t>
            </a: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MOBILE PHONE:</a:t>
            </a:r>
            <a:r>
              <a:rPr lang="en-US" sz="2400" b="1" dirty="0" smtClean="0">
                <a:latin typeface="Bodoni MT Condensed" pitchFamily="18" charset="0"/>
                <a:cs typeface="NikoshBAN" pitchFamily="2" charset="0"/>
              </a:rPr>
              <a:t>01812731302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4951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0" y="0"/>
            <a:ext cx="9144000" cy="1524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u="sng" smtClean="0">
                <a:solidFill>
                  <a:srgbClr val="002060"/>
                </a:solidFill>
              </a:rPr>
              <a:t>اللغة العربية ألأتصالية</a:t>
            </a:r>
            <a:endParaRPr lang="en-US" sz="4800" b="1" u="sng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91440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/>
              <a:t>تعريف الدرس</a:t>
            </a:r>
            <a:endParaRPr lang="en-US" sz="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135868"/>
            <a:ext cx="9144000" cy="14465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solidFill>
                  <a:srgbClr val="C00000"/>
                </a:solidFill>
              </a:rPr>
              <a:t>الجماعة: الصف الثامن من الداخل</a:t>
            </a:r>
          </a:p>
          <a:p>
            <a:r>
              <a:rPr lang="ar-SA" sz="4400" b="1" dirty="0" smtClean="0">
                <a:solidFill>
                  <a:srgbClr val="C00000"/>
                </a:solidFill>
              </a:rPr>
              <a:t>الجزء: الحوار                                 </a:t>
            </a:r>
          </a:p>
        </p:txBody>
      </p:sp>
      <p:sp>
        <p:nvSpPr>
          <p:cNvPr id="10" name="24-Point Star 9"/>
          <p:cNvSpPr/>
          <p:nvPr/>
        </p:nvSpPr>
        <p:spPr>
          <a:xfrm>
            <a:off x="654627" y="5105400"/>
            <a:ext cx="2362200" cy="1589782"/>
          </a:xfrm>
          <a:prstGeom prst="star24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5791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002060"/>
                </a:solidFill>
              </a:rPr>
              <a:t>االوقت:اربعون دقيقة   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3581400" y="5105398"/>
            <a:ext cx="5638800" cy="1332131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smtClean="0"/>
              <a:t>التاريخ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59479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1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المعق</a:t>
            </a: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0" y="-76200"/>
            <a:ext cx="9067800" cy="1828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/>
              <a:t>المناظر  التالية</a:t>
            </a:r>
            <a:endParaRPr lang="en-US" sz="8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970780"/>
            <a:ext cx="8534400" cy="45062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780711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1401" y="-9383682"/>
            <a:ext cx="684988" cy="1306482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endParaRPr lang="en-US" sz="9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1401" y="-10948821"/>
            <a:ext cx="684988" cy="1170837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sz="5400" dirty="0"/>
          </a:p>
        </p:txBody>
      </p:sp>
      <p:pic>
        <p:nvPicPr>
          <p:cNvPr id="4" name="Picture 3" descr="IMG_23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8305800" y="-10191628"/>
            <a:ext cx="420040" cy="89562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/>
              <a:t>قاعد الأستقلال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1" y="-107717"/>
            <a:ext cx="9144000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solidFill>
                  <a:schemeClr val="bg1"/>
                </a:solidFill>
              </a:rPr>
              <a:t>قاعد الأستقلال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8991600" cy="1295400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درس اليوم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8001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2800" b="1" dirty="0" smtClean="0"/>
              <a:t>الحوار بين خالد وماجد(استقلاال  بنغلاديش</a:t>
            </a:r>
            <a:endParaRPr lang="en-US" sz="2800" b="1" dirty="0"/>
          </a:p>
        </p:txBody>
      </p:sp>
      <p:sp>
        <p:nvSpPr>
          <p:cNvPr id="6" name="Horizontal Scroll 5"/>
          <p:cNvSpPr/>
          <p:nvPr/>
        </p:nvSpPr>
        <p:spPr>
          <a:xfrm>
            <a:off x="685800" y="3733801"/>
            <a:ext cx="8153400" cy="12192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الدرس الثامن –الصفحة -45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846189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057400"/>
            <a:ext cx="8915400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4400" dirty="0" smtClean="0"/>
              <a:t>يعلم الطلاب  بعد اختتام هذا الدرس</a:t>
            </a:r>
          </a:p>
          <a:p>
            <a:r>
              <a:rPr lang="ar-SA" sz="4400" dirty="0" smtClean="0"/>
              <a:t>كيف تكلم اللغة العربية                  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ar-SA" sz="4400" dirty="0" smtClean="0"/>
              <a:t> يقدر الطلاب  ان يكتبوا  الحوار      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ar-SA" sz="4400" dirty="0" smtClean="0"/>
              <a:t>يمكن مها رة الكلام  مهار ة </a:t>
            </a:r>
            <a:r>
              <a:rPr lang="ar-SA" sz="4400" smtClean="0"/>
              <a:t>القراء                                مهارة </a:t>
            </a:r>
            <a:r>
              <a:rPr lang="ar-SA" sz="4400" dirty="0" smtClean="0"/>
              <a:t>الكاتبة</a:t>
            </a:r>
            <a:r>
              <a:rPr lang="en-US" sz="4400" dirty="0" smtClean="0"/>
              <a:t>  </a:t>
            </a:r>
            <a:r>
              <a:rPr lang="ar-SA" sz="4400" dirty="0" smtClean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587592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228600"/>
            <a:ext cx="9220200" cy="1752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 dirty="0" smtClean="0">
                <a:solidFill>
                  <a:schemeClr val="accent4"/>
                </a:solidFill>
              </a:rPr>
              <a:t>درس الحوار</a:t>
            </a:r>
            <a:endParaRPr lang="en-US" sz="80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11868"/>
            <a:ext cx="9144000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خالد:السلام عليكم ورحمة الله </a:t>
            </a:r>
            <a:r>
              <a:rPr lang="ar-SA" sz="4000" smtClean="0">
                <a:solidFill>
                  <a:schemeClr val="bg1"/>
                </a:solidFill>
              </a:rPr>
              <a:t>وبركاتة     </a:t>
            </a:r>
            <a:endParaRPr lang="ar-SA" sz="4000" dirty="0" smtClean="0">
              <a:solidFill>
                <a:schemeClr val="bg1"/>
              </a:solidFill>
            </a:endParaRPr>
          </a:p>
          <a:p>
            <a:r>
              <a:rPr lang="ar-SA" sz="4000" dirty="0" smtClean="0">
                <a:solidFill>
                  <a:schemeClr val="bg1"/>
                </a:solidFill>
              </a:rPr>
              <a:t>عمران :وعليكم السلام ورحمة الله وبركاتة  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خالد: متي استقلال بنغلاديش؟               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عمران:استقلال بنغلاديش  1971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خالد: طيب شكرا                                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عمران :اهلاوسهلا                             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10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124200" y="-152400"/>
            <a:ext cx="3505200" cy="156667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rgbClr val="FFFF00"/>
                </a:solidFill>
              </a:rPr>
              <a:t>تقدير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981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002060"/>
                </a:solidFill>
              </a:rPr>
              <a:t>العمل نفسي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828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002060"/>
                </a:solidFill>
              </a:rPr>
              <a:t>الوقت: خمسة دقيقة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0" y="1414272"/>
            <a:ext cx="2590800" cy="1328928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87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264</TotalTime>
  <Words>133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Mc</cp:lastModifiedBy>
  <cp:revision>52</cp:revision>
  <dcterms:created xsi:type="dcterms:W3CDTF">2018-07-23T15:14:28Z</dcterms:created>
  <dcterms:modified xsi:type="dcterms:W3CDTF">2019-10-15T13:04:07Z</dcterms:modified>
</cp:coreProperties>
</file>