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558CF6-BDE8-4137-97E6-95C95CCA6D4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5610FC-C59A-441A-878D-C49F83EBCC0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b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0"/>
            <a:ext cx="8839200" cy="1414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السلام عليكم ورحمة الله وبركاتة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152400" y="1295400"/>
            <a:ext cx="8839200" cy="1143000"/>
          </a:xfrm>
          <a:prstGeom prst="wave">
            <a:avLst>
              <a:gd name="adj1" fmla="val 12500"/>
              <a:gd name="adj2" fmla="val 62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002060"/>
                </a:solidFill>
              </a:rPr>
              <a:t>اهلا وسهلا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2438400" y="152400"/>
            <a:ext cx="4114800" cy="1066800"/>
          </a:xfrm>
          <a:prstGeom prst="flowChartMagneticDrum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تقدير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752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العمل نفسي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101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879068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/>
              <a:t>اشرعوا </a:t>
            </a:r>
            <a:r>
              <a:rPr lang="ar-SA" sz="4400" b="1" smtClean="0"/>
              <a:t>تدريب الحوار  </a:t>
            </a:r>
            <a:r>
              <a:rPr lang="ar-SA" sz="4400" b="1" dirty="0" smtClean="0"/>
              <a:t>جيدا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33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العمل الزواجي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752600" y="0"/>
            <a:ext cx="5943600" cy="1261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الواجب المنزلي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3999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احفظوا الحواراقل ست  جمل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366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991600" cy="5257799"/>
          </a:xfrm>
        </p:spPr>
      </p:pic>
      <p:sp>
        <p:nvSpPr>
          <p:cNvPr id="4" name="Horizontal Scroll 3"/>
          <p:cNvSpPr/>
          <p:nvPr/>
        </p:nvSpPr>
        <p:spPr>
          <a:xfrm>
            <a:off x="152400" y="0"/>
            <a:ext cx="88392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solidFill>
                  <a:srgbClr val="002060"/>
                </a:solidFill>
              </a:rPr>
              <a:t>شكرا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52400" y="0"/>
            <a:ext cx="88392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/>
              <a:t>شكرا</a:t>
            </a:r>
            <a:endParaRPr lang="en-US" sz="6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399"/>
          </a:xfrm>
        </p:spPr>
      </p:pic>
      <p:sp>
        <p:nvSpPr>
          <p:cNvPr id="8" name="TextBox 7"/>
          <p:cNvSpPr txBox="1"/>
          <p:nvPr/>
        </p:nvSpPr>
        <p:spPr>
          <a:xfrm>
            <a:off x="5105400" y="1676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dirty="0" smtClean="0">
                <a:solidFill>
                  <a:srgbClr val="FFC000"/>
                </a:solidFill>
              </a:rPr>
              <a:t>الله  حافظ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ar-SA" sz="6600" b="1" dirty="0" smtClean="0">
                <a:solidFill>
                  <a:schemeClr val="bg2"/>
                </a:solidFill>
              </a:rPr>
              <a:t>تعريف المعلم</a:t>
            </a:r>
            <a:endParaRPr lang="en-US" sz="6600" b="1" dirty="0">
              <a:solidFill>
                <a:schemeClr val="bg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810000" cy="4467225"/>
          </a:xfrm>
          <a:blipFill>
            <a:blip r:embed="rId4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152400" y="1447800"/>
            <a:ext cx="4668982" cy="4953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قاضي محمد العمران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المعلم المساعد  العرب:المدرسة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الداخل خارول 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كشنو فور –برورا-كوميلا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E-MAIL  :kaziimrancomilla@gmail.com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MOBIL PHONE:01812731302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7318"/>
            <a:ext cx="9144000" cy="1465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/>
              <a:t>تعريف الدرس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الجماعة: الصف العاشر من الداخل</a:t>
            </a:r>
          </a:p>
          <a:p>
            <a:r>
              <a:rPr lang="ar-SA" sz="4800" dirty="0" smtClean="0"/>
              <a:t>المادة:اللغة العربية الأتصالية         </a:t>
            </a:r>
          </a:p>
          <a:p>
            <a:r>
              <a:rPr lang="ar-SA" sz="4800" dirty="0" smtClean="0"/>
              <a:t>الجزء: الحوار                                  </a:t>
            </a:r>
          </a:p>
          <a:p>
            <a:r>
              <a:rPr lang="ar-SA" sz="4800" smtClean="0"/>
              <a:t>التاريخ:2019\09 \07</a:t>
            </a:r>
            <a:endParaRPr lang="en-US" sz="4800" dirty="0"/>
          </a:p>
        </p:txBody>
      </p:sp>
      <p:sp>
        <p:nvSpPr>
          <p:cNvPr id="6" name="32-Point Star 5"/>
          <p:cNvSpPr/>
          <p:nvPr/>
        </p:nvSpPr>
        <p:spPr>
          <a:xfrm>
            <a:off x="5334000" y="4495800"/>
            <a:ext cx="3581400" cy="2209800"/>
          </a:xfrm>
          <a:prstGeom prst="star3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5105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الوقت:</a:t>
            </a:r>
          </a:p>
          <a:p>
            <a:r>
              <a:rPr lang="ar-SA" sz="2000" b="1" dirty="0" smtClean="0"/>
              <a:t>خمسون دفيفة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5633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9144000" cy="1281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7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2" name="TextBox 1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7200" b="1" dirty="0" smtClean="0"/>
              <a:t>المناظر  التالية؟   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2124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ثمر الدكان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42317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547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0"/>
            <a:ext cx="88392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درس اليوم</a:t>
            </a:r>
            <a:endParaRPr lang="en-US" sz="6000" b="1" dirty="0"/>
          </a:p>
        </p:txBody>
      </p:sp>
      <p:sp>
        <p:nvSpPr>
          <p:cNvPr id="4" name="Wave 3"/>
          <p:cNvSpPr/>
          <p:nvPr/>
        </p:nvSpPr>
        <p:spPr>
          <a:xfrm>
            <a:off x="190500" y="1600200"/>
            <a:ext cx="8763000" cy="15240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الحوار بين البائع والطالب عن (البيع والشراء)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52400" y="3886200"/>
            <a:ext cx="8839200" cy="133807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(الواحدة الخامسة-الدرس الثاني- الصفحة-88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/>
              <a:t>نتيجة التعليم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يعلم الطلاب بعد اختتام هذا الدرس</a:t>
            </a:r>
          </a:p>
          <a:p>
            <a:r>
              <a:rPr lang="ar-SA" sz="4800" dirty="0" smtClean="0"/>
              <a:t>يقدر الطلاب ان يكتبوا الحوار            </a:t>
            </a:r>
          </a:p>
          <a:p>
            <a:r>
              <a:rPr lang="ar-SA" sz="4800" dirty="0" smtClean="0"/>
              <a:t>يمكن الطلاب  مهارة الكلام مهارة     الكاتبة مهارة الاستماع مهارة  القراء</a:t>
            </a:r>
          </a:p>
          <a:p>
            <a:r>
              <a:rPr lang="ar-SA" sz="4800" dirty="0" smtClean="0"/>
              <a:t>تدريب الحوار                                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05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/>
              <a:t>درس الحوار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8288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البائع :السلام عليكم ورحمة الله وبركاتة          </a:t>
            </a:r>
          </a:p>
          <a:p>
            <a:r>
              <a:rPr lang="ar-SA" sz="3600" dirty="0" smtClean="0"/>
              <a:t>الطالب </a:t>
            </a:r>
            <a:r>
              <a:rPr lang="ar-SA" sz="3600" smtClean="0"/>
              <a:t>:وعليكم السلام </a:t>
            </a:r>
            <a:r>
              <a:rPr lang="ar-SA" sz="3600" dirty="0" smtClean="0"/>
              <a:t>ورحمة الله وبركاتة       </a:t>
            </a:r>
          </a:p>
          <a:p>
            <a:r>
              <a:rPr lang="ar-SA" sz="3600" dirty="0" smtClean="0"/>
              <a:t>البائع:كيف حالك ؟                                            </a:t>
            </a:r>
          </a:p>
          <a:p>
            <a:r>
              <a:rPr lang="ar-SA" sz="3600" dirty="0" smtClean="0"/>
              <a:t>الطالب:بخير الحمد لله                                      </a:t>
            </a:r>
          </a:p>
          <a:p>
            <a:r>
              <a:rPr lang="ar-SA" sz="3600" dirty="0" smtClean="0"/>
              <a:t>البائع :اهلا وسهلا                                            </a:t>
            </a:r>
          </a:p>
          <a:p>
            <a:r>
              <a:rPr lang="ar-SA" sz="3600" dirty="0" smtClean="0"/>
              <a:t>الطالب: أريدمعجما من فضلك                           </a:t>
            </a:r>
          </a:p>
          <a:p>
            <a:r>
              <a:rPr lang="ar-SA" sz="3600" dirty="0" smtClean="0"/>
              <a:t>البائع :اي معجم تريد؟                                       </a:t>
            </a:r>
          </a:p>
          <a:p>
            <a:r>
              <a:rPr lang="ar-SA" sz="3600" dirty="0" smtClean="0"/>
              <a:t>الطالب: أريد معجم العربي                              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09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</TotalTime>
  <Words>154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PowerPoint Presentation</vt:lpstr>
      <vt:lpstr>تعريف المعلم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dcterms:created xsi:type="dcterms:W3CDTF">2018-09-01T01:14:19Z</dcterms:created>
  <dcterms:modified xsi:type="dcterms:W3CDTF">2019-09-07T01:37:10Z</dcterms:modified>
</cp:coreProperties>
</file>