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69" r:id="rId11"/>
    <p:sldId id="274" r:id="rId12"/>
    <p:sldId id="275" r:id="rId13"/>
    <p:sldId id="272" r:id="rId14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68" d="100"/>
          <a:sy n="68" d="100"/>
        </p:scale>
        <p:origin x="-210" y="198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1271-83F6-4209-A433-8E2AAA354D7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8931-B415-4A5B-8295-82B89026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8931-B415-4A5B-8295-82B890265D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6"/>
            <a:ext cx="893826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39"/>
            <a:ext cx="236601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39"/>
            <a:ext cx="692277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1"/>
            <a:ext cx="89382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1"/>
            <a:ext cx="464439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1"/>
            <a:ext cx="464439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535113"/>
            <a:ext cx="464804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2174875"/>
            <a:ext cx="464804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73050"/>
            <a:ext cx="34595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73051"/>
            <a:ext cx="587851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435101"/>
            <a:ext cx="34595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515600" cy="6858000"/>
          </a:xfrm>
          <a:prstGeom prst="frame">
            <a:avLst>
              <a:gd name="adj1" fmla="val 12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6700" y="64008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মো.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রুকুনুজ্জামান ব্যাপারী,</a:t>
            </a:r>
            <a:r>
              <a:rPr lang="bn-IN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সহকারী শিক্ষক,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হলোখানা দ্বি মুখি উচ্চ বিদ্যালয়, কুড়িগ্রাম সদর, কুড়িগ্রাম,ফোনঃ ০১৭১৭২২২০০৬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ubel_kurigram@yahoo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710" y="152401"/>
            <a:ext cx="6134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70" y="2971801"/>
            <a:ext cx="5135691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0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" y="11942"/>
            <a:ext cx="10515600" cy="68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6221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505" y="2843459"/>
            <a:ext cx="5054363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 নকশি কাঁথা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উপযুক্ত সময় কেন?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5077147" y="3263513"/>
            <a:ext cx="1125169" cy="360218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9256" y="2840410"/>
            <a:ext cx="4293870" cy="233910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বর্ষাকাল  চারদিক পানিতে থৈ থৈ করে, ঘর থেকে বের হওয়া যায় না, এজন্য এ সময় নকশি কাঁথা সেলায়ের উপযুক্ত সময়।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69408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58536" y="609600"/>
            <a:ext cx="3819754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0501" y="4438382"/>
            <a:ext cx="9482228" cy="15388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ঢাকাই মসলিনের কদর কেন দুনিয়া জুড়ে ছিল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বলতে পারবে?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8670" y="2590799"/>
            <a:ext cx="9254059" cy="12192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‘আমাদের লোকশিল্প লুপ্তপ্রায়’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কেন?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7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490" y="152400"/>
            <a:ext cx="6747510" cy="172354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7857" y="2469194"/>
            <a:ext cx="8416085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লোকশিল্পের গুরুত্ব বর্ণনা </a:t>
            </a:r>
            <a:r>
              <a:rPr lang="bn-BD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এই ফাইলে সব কিছু আছে।\picture\Pictures\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3392524"/>
            <a:ext cx="8324851" cy="34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5114" y="390526"/>
            <a:ext cx="4907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9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13" y="2438401"/>
            <a:ext cx="4458176" cy="3568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713" y="3487260"/>
            <a:ext cx="4951095" cy="3112477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</p:spPr>
        <p:txBody>
          <a:bodyPr>
            <a:normAutofit fontScale="62500" lnSpcReduction="20000"/>
          </a:bodyPr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rubel_kurigram@yahoo.com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rubel.kuri.</a:t>
            </a:r>
            <a:r>
              <a:rPr lang="en-US" sz="3200" dirty="0" smtClean="0">
                <a:cs typeface="NikoshBAN" panose="02000000000000000000" pitchFamily="2" charset="0"/>
              </a:rPr>
              <a:t>1979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366010" y="339969"/>
            <a:ext cx="5695950" cy="1600200"/>
          </a:xfrm>
          <a:prstGeom prst="downArrow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34100" y="3200401"/>
            <a:ext cx="4118610" cy="3165231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৮ম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পাঠঃ গদ্য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endParaRPr lang="en-US" sz="2800" dirty="0"/>
          </a:p>
        </p:txBody>
      </p:sp>
      <p:pic>
        <p:nvPicPr>
          <p:cNvPr id="6" name="Picture 5" descr="GCL-2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" y="1085671"/>
            <a:ext cx="216008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4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" y="2362200"/>
            <a:ext cx="9464040" cy="2308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সম্পর্কে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শব্দের অর্থ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মসলিন শাড়ীর বৈশিষ্ট্য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হারিয়ে যাবার কারণ বলতে পারবে।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190750" y="304800"/>
            <a:ext cx="5520690" cy="1447800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4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0" y="4030395"/>
            <a:ext cx="4016713" cy="249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" y="4030394"/>
            <a:ext cx="4132335" cy="249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04" y="1168792"/>
            <a:ext cx="4016714" cy="242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" y="1168791"/>
            <a:ext cx="4156603" cy="242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0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6010" y="14286"/>
            <a:ext cx="6221730" cy="110799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16530" y="1181100"/>
            <a:ext cx="394335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0" y="2743201"/>
            <a:ext cx="4140518" cy="318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2145026" y="157959"/>
            <a:ext cx="5102832" cy="1792705"/>
          </a:xfrm>
          <a:prstGeom prst="horizontalScroll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208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97826" y="3886200"/>
            <a:ext cx="3977054" cy="11430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 rot="20064488">
            <a:off x="3318066" y="3036630"/>
            <a:ext cx="386491" cy="948433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20992545">
            <a:off x="1969166" y="2279638"/>
            <a:ext cx="2067354" cy="76658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১৯২১ খ্রীষ্টাব্দ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145769">
            <a:off x="6209169" y="3437899"/>
            <a:ext cx="1191709" cy="28331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6098588" y="2228042"/>
            <a:ext cx="2226262" cy="77602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বিখ্যাতঃ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চিত্রশিল্প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5602339">
            <a:off x="5803038" y="5296194"/>
            <a:ext cx="1029910" cy="298378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4097907" y="5975016"/>
            <a:ext cx="4184333" cy="813004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গ্রন্থঃ ‘বাংলাদেশের শিল্প আন্দোলন ও আমার কথা’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11852850" flipH="1">
            <a:off x="3219240" y="4812472"/>
            <a:ext cx="410691" cy="1141489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 rot="200029">
            <a:off x="1669286" y="6045774"/>
            <a:ext cx="2330365" cy="811747"/>
          </a:xfrm>
          <a:prstGeom prst="flowChartTerminator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১৯৮৮ খ্রিষ্টাব্দ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840230" y="233210"/>
            <a:ext cx="6969957" cy="2205191"/>
          </a:xfrm>
          <a:prstGeom prst="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713" y="520006"/>
            <a:ext cx="639699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rgbClr val="00B0F0"/>
                </a:solidFill>
              </a:rPr>
              <a:t>উপস্থাপন</a:t>
            </a:r>
            <a:endParaRPr lang="en-US" sz="9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000" y="678360"/>
            <a:ext cx="184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649" y="706160"/>
            <a:ext cx="15398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অর্থ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1648" y="2577079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ঐতিয্য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3051" y="2596693"/>
            <a:ext cx="417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অতীতের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গর্ব ও গৌরবের বস্তু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5941" y="3470583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লুপ্তপ্রায়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500" y="3483348"/>
            <a:ext cx="358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পেতে বসেছে এমন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2366011" y="914401"/>
            <a:ext cx="1776965" cy="22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33CC33"/>
                </a:solidFill>
              </a:rPr>
              <a:t>    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05388" y="2916906"/>
            <a:ext cx="1700852" cy="141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3" name="Right Arrow 22"/>
          <p:cNvSpPr/>
          <p:nvPr/>
        </p:nvSpPr>
        <p:spPr>
          <a:xfrm flipV="1">
            <a:off x="2505389" y="3685783"/>
            <a:ext cx="1700852" cy="12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75941" y="1752600"/>
            <a:ext cx="18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নিবিড়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2930" y="1747837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478004" y="1981868"/>
            <a:ext cx="1664970" cy="138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  <p:bldP spid="18" grpId="0"/>
      <p:bldP spid="21" grpId="0"/>
      <p:bldP spid="11" grpId="0" animBg="1"/>
      <p:bldP spid="22" grpId="0" animBg="1"/>
      <p:bldP spid="23" grpId="0" animBg="1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4231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lowchart: Decision 14"/>
          <p:cNvSpPr/>
          <p:nvPr/>
        </p:nvSpPr>
        <p:spPr>
          <a:xfrm>
            <a:off x="2409825" y="95974"/>
            <a:ext cx="5257800" cy="14478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226" y="1782603"/>
            <a:ext cx="4604559" cy="1354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দুইটি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লোকশিল্পের নাম বল?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994910" y="2193010"/>
            <a:ext cx="184023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54790" y="3385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49068" y="1782602"/>
            <a:ext cx="2979420" cy="10477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কাঁথা, শীতল পাটি।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95596" y="3990781"/>
            <a:ext cx="4795751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মসলিন শাড়ীর একটি বৈশিষ্ট্য বল?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787785" y="4352731"/>
            <a:ext cx="184023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Stored Data 33"/>
          <p:cNvSpPr/>
          <p:nvPr/>
        </p:nvSpPr>
        <p:spPr>
          <a:xfrm>
            <a:off x="6835140" y="3857431"/>
            <a:ext cx="3680460" cy="1123950"/>
          </a:xfrm>
          <a:prstGeom prst="flowChartOnline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আংটির ভেতরে ঢোকানো যেত।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8" grpId="0" animBg="1"/>
      <p:bldP spid="20" grpId="0" animBg="1"/>
      <p:bldP spid="26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199</Words>
  <Application>Microsoft Office PowerPoint</Application>
  <PresentationFormat>Custom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272</cp:revision>
  <dcterms:created xsi:type="dcterms:W3CDTF">2013-02-18T14:43:19Z</dcterms:created>
  <dcterms:modified xsi:type="dcterms:W3CDTF">2019-10-15T12:40:20Z</dcterms:modified>
</cp:coreProperties>
</file>