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74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389B-1BB7-489A-AF0E-BB9F59BF267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 /><Relationship Id="rId3" Type="http://schemas.openxmlformats.org/officeDocument/2006/relationships/image" Target="../media/image9.jpg" /><Relationship Id="rId7" Type="http://schemas.openxmlformats.org/officeDocument/2006/relationships/image" Target="../media/image29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g" /><Relationship Id="rId5" Type="http://schemas.openxmlformats.org/officeDocument/2006/relationships/image" Target="../media/image27.jpg" /><Relationship Id="rId4" Type="http://schemas.openxmlformats.org/officeDocument/2006/relationships/image" Target="../media/image26.jpg" /><Relationship Id="rId9" Type="http://schemas.openxmlformats.org/officeDocument/2006/relationships/image" Target="../media/image31.jp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 /><Relationship Id="rId3" Type="http://schemas.openxmlformats.org/officeDocument/2006/relationships/image" Target="../media/image34.jpg" /><Relationship Id="rId7" Type="http://schemas.openxmlformats.org/officeDocument/2006/relationships/image" Target="../media/image38.jpg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g" /><Relationship Id="rId5" Type="http://schemas.openxmlformats.org/officeDocument/2006/relationships/image" Target="../media/image36.jpg" /><Relationship Id="rId4" Type="http://schemas.openxmlformats.org/officeDocument/2006/relationships/image" Target="../media/image35.jpg" /><Relationship Id="rId9" Type="http://schemas.openxmlformats.org/officeDocument/2006/relationships/image" Target="../media/image40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 /><Relationship Id="rId7" Type="http://schemas.openxmlformats.org/officeDocument/2006/relationships/image" Target="../media/image46.jpg" /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5.jpg" /><Relationship Id="rId5" Type="http://schemas.openxmlformats.org/officeDocument/2006/relationships/image" Target="../media/image44.jpg" /><Relationship Id="rId4" Type="http://schemas.openxmlformats.org/officeDocument/2006/relationships/image" Target="../media/image43.jp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7" Type="http://schemas.openxmlformats.org/officeDocument/2006/relationships/image" Target="../media/image11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g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 /><Relationship Id="rId3" Type="http://schemas.openxmlformats.org/officeDocument/2006/relationships/image" Target="../media/image13.jpg" /><Relationship Id="rId7" Type="http://schemas.openxmlformats.org/officeDocument/2006/relationships/image" Target="../media/image15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g" /><Relationship Id="rId5" Type="http://schemas.openxmlformats.org/officeDocument/2006/relationships/image" Target="../media/image14.jpg" /><Relationship Id="rId4" Type="http://schemas.openxmlformats.org/officeDocument/2006/relationships/image" Target="../media/image8.jpg" /><Relationship Id="rId9" Type="http://schemas.openxmlformats.org/officeDocument/2006/relationships/image" Target="../media/image17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377190"/>
            <a:ext cx="11407140" cy="6057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eautiful Tu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77190"/>
            <a:ext cx="11407140" cy="611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380" y="1451610"/>
            <a:ext cx="728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370" y="2895362"/>
            <a:ext cx="621792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NikoshBAN"/>
              </a:rPr>
              <a:t>ফুলের</a:t>
            </a:r>
            <a:r>
              <a:rPr lang="en-US" sz="8000" dirty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/>
              </a:rPr>
              <a:t>শুভেচ্ছা</a:t>
            </a:r>
            <a:endParaRPr lang="en-US" sz="8000" dirty="0">
              <a:solidFill>
                <a:srgbClr val="002060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77190"/>
            <a:ext cx="5946140" cy="611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9797"/>
            <a:ext cx="5676900" cy="6115050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F298F023-0AE0-C94E-8656-8A0DDFBEEBF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9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433" y="447703"/>
            <a:ext cx="8018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অযৌন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দুই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প্রকারঃ</a:t>
            </a:r>
            <a:r>
              <a:rPr lang="en-US" sz="3200" dirty="0">
                <a:latin typeface="NikoshBAN"/>
              </a:rPr>
              <a:t> (১) </a:t>
            </a:r>
            <a:r>
              <a:rPr lang="en-US" sz="3200" dirty="0" err="1">
                <a:latin typeface="NikoshBAN"/>
              </a:rPr>
              <a:t>স্পোর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err="1">
                <a:latin typeface="NikoshBAN"/>
              </a:rPr>
              <a:t>উৎপাদন</a:t>
            </a:r>
            <a:r>
              <a:rPr lang="en-US" sz="3200">
                <a:latin typeface="NikoshBAN"/>
              </a:rPr>
              <a:t> </a:t>
            </a:r>
            <a:endParaRPr lang="en-GB" sz="3200">
              <a:latin typeface="NikoshBAN"/>
            </a:endParaRPr>
          </a:p>
          <a:p>
            <a:r>
              <a:rPr lang="en-US" sz="3200">
                <a:latin typeface="NikoshBAN"/>
              </a:rPr>
              <a:t>(</a:t>
            </a:r>
            <a:r>
              <a:rPr lang="en-US" sz="3200" dirty="0">
                <a:latin typeface="NikoshBAN"/>
              </a:rPr>
              <a:t>২) </a:t>
            </a:r>
            <a:r>
              <a:rPr lang="en-US" sz="3200" dirty="0" err="1">
                <a:latin typeface="NikoshBAN"/>
              </a:rPr>
              <a:t>অঙ্গজ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জনন</a:t>
            </a:r>
            <a:endParaRPr lang="en-US" sz="32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02" y="2938213"/>
            <a:ext cx="282797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94" y="2938214"/>
            <a:ext cx="2748441" cy="21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6" y="2938214"/>
            <a:ext cx="2966086" cy="21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74520" y="1645920"/>
            <a:ext cx="33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১। </a:t>
            </a:r>
            <a:r>
              <a:rPr lang="en-US" sz="2800" dirty="0" err="1">
                <a:latin typeface="NikoshBAN"/>
              </a:rPr>
              <a:t>স্পোর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উৎপাদনঃ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931" y="2322844"/>
            <a:ext cx="249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অণুবীজথলি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5964" y="2113717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কনিডিয়াম</a:t>
            </a:r>
            <a:endParaRPr lang="en-US" sz="2400" dirty="0">
              <a:latin typeface="NikoshB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86707" y="2672361"/>
            <a:ext cx="1970943" cy="882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30707" y="2465972"/>
            <a:ext cx="1450303" cy="878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251029" y="2482088"/>
            <a:ext cx="1598654" cy="999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4956" y="5184839"/>
            <a:ext cx="140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7718" y="5291969"/>
            <a:ext cx="20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4018" y="5291969"/>
            <a:ext cx="20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4318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অঙ্গজ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দেহের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অংশ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খন্ডিত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কোন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রুপান্তরিত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যে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ঘটে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বলে</a:t>
            </a:r>
            <a:r>
              <a:rPr lang="en-US" sz="2400" dirty="0">
                <a:latin typeface="NikoshBAN"/>
              </a:rPr>
              <a:t> ।</a:t>
            </a:r>
          </a:p>
          <a:p>
            <a:r>
              <a:rPr lang="en-US" sz="2400" dirty="0">
                <a:latin typeface="NikoshBAN"/>
              </a:rPr>
              <a:t>এ </a:t>
            </a:r>
            <a:r>
              <a:rPr lang="en-US" sz="2400" dirty="0" err="1">
                <a:latin typeface="NikoshBAN"/>
              </a:rPr>
              <a:t>ধরনের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প্রাকৃতিক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নিয়মে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ঘটলে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প্রাকৃতিক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বলা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। </a:t>
            </a:r>
            <a:r>
              <a:rPr lang="en-US" sz="2400" dirty="0" err="1">
                <a:latin typeface="NikoshBAN"/>
              </a:rPr>
              <a:t>যখন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কৃত্রিমভাবে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ঘটানো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তখন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কৃত্রিম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বলে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192542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প্রাকৃতিক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অঙ্গজ</a:t>
            </a:r>
            <a:r>
              <a:rPr lang="en-US" sz="28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/>
              </a:rPr>
              <a:t>জননঃ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182017"/>
            <a:ext cx="1893570" cy="155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47" y="3182017"/>
            <a:ext cx="2188845" cy="155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42159" y="2448649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Spirogyra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9610" y="2448648"/>
            <a:ext cx="12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1320165" y="2823210"/>
            <a:ext cx="925473" cy="358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09610" y="2910313"/>
            <a:ext cx="445770" cy="451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6074" y="5294978"/>
            <a:ext cx="1055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দেহের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/>
              </a:rPr>
              <a:t>খন্ডায়নঃ</a:t>
            </a:r>
            <a:r>
              <a:rPr lang="en-US" sz="24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Spirogyra,Mucor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ইত্যাদি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উদ্ভিদের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দেহ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কোন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কারণে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খন্ডিত</a:t>
            </a:r>
            <a:r>
              <a:rPr lang="en-US" sz="2400" dirty="0">
                <a:latin typeface="NikoshBAN"/>
              </a:rPr>
              <a:t> হলে </a:t>
            </a:r>
            <a:r>
              <a:rPr lang="en-US" sz="2400" dirty="0" err="1">
                <a:latin typeface="NikoshBAN"/>
              </a:rPr>
              <a:t>প্রতিটি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খন্ড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একটি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স্বধীন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উদ্ভিদ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হিসাবে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জীবনযাপন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শুরু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55" y="3002075"/>
            <a:ext cx="2695575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57" y="3273533"/>
            <a:ext cx="2200275" cy="103822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9008745" y="2881689"/>
            <a:ext cx="512445" cy="480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12362" y="2917406"/>
            <a:ext cx="628650" cy="480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28" y="4016263"/>
            <a:ext cx="2169934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74" y="1209020"/>
            <a:ext cx="2169934" cy="1911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95" y="1209020"/>
            <a:ext cx="2135524" cy="191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4" y="1209020"/>
            <a:ext cx="2271608" cy="191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3" y="1209020"/>
            <a:ext cx="2239202" cy="190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95" y="3907613"/>
            <a:ext cx="2271607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95" y="4016263"/>
            <a:ext cx="2135524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1" y="4016263"/>
            <a:ext cx="2239202" cy="171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27674" y="467416"/>
            <a:ext cx="814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রুপান্তরিত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কান্ডের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মাধ্যমে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অঙ্গজ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8047" y="3117829"/>
            <a:ext cx="19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টিউবার</a:t>
            </a:r>
            <a:endParaRPr lang="en-US" sz="2800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6220" y="3117829"/>
            <a:ext cx="159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রাইজোম</a:t>
            </a:r>
            <a:endParaRPr lang="en-US" sz="2400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7328" y="3238438"/>
            <a:ext cx="7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কন্দ</a:t>
            </a:r>
            <a:endParaRPr lang="en-US" sz="2400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9088" y="3162504"/>
            <a:ext cx="7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কন্দ</a:t>
            </a:r>
            <a:endParaRPr lang="en-US" sz="2400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314" y="5733523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অফসেট</a:t>
            </a:r>
            <a:endParaRPr lang="en-US" sz="2400" dirty="0">
              <a:latin typeface="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510" y="5788629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বুলবিল</a:t>
            </a:r>
            <a:endParaRPr lang="en-US" sz="2400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6123" y="5783376"/>
            <a:ext cx="11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স্টোলন</a:t>
            </a:r>
            <a:endParaRPr lang="en-US" sz="2400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6927" y="5733523"/>
            <a:ext cx="257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পাতার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মাধ্যমে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33524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471" y="609600"/>
            <a:ext cx="576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/>
              </a:rPr>
              <a:t>জোড়ায়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কাজ</a:t>
            </a:r>
            <a:endParaRPr lang="en-US" sz="4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6797" y="794265"/>
            <a:ext cx="344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agara Solid" panose="04020502070702020202" pitchFamily="82" charset="0"/>
              </a:rPr>
              <a:t>সময়ঃ</a:t>
            </a:r>
            <a:r>
              <a:rPr lang="en-US" sz="2400" dirty="0">
                <a:latin typeface="Niagara Solid" panose="04020502070702020202" pitchFamily="82" charset="0"/>
              </a:rPr>
              <a:t> ৫ </a:t>
            </a:r>
            <a:r>
              <a:rPr lang="en-US" sz="2400" dirty="0" err="1">
                <a:latin typeface="Niagara Solid" panose="04020502070702020202" pitchFamily="82" charset="0"/>
              </a:rPr>
              <a:t>মিনিট</a:t>
            </a:r>
            <a:endParaRPr lang="en-US" sz="2400" dirty="0">
              <a:latin typeface="Niagara Solid" panose="04020502070702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754" y="4412576"/>
            <a:ext cx="559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রুপান্তরিত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কান্ডের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মাধ্যমে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জননের</a:t>
            </a:r>
            <a:r>
              <a:rPr lang="en-US" sz="2400" dirty="0">
                <a:latin typeface="NikoshBAN"/>
              </a:rPr>
              <a:t> ৩টি </a:t>
            </a:r>
            <a:r>
              <a:rPr lang="en-US" sz="2400" dirty="0" err="1">
                <a:latin typeface="NikoshBAN"/>
              </a:rPr>
              <a:t>বর্ণনা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লিখ</a:t>
            </a:r>
            <a:r>
              <a:rPr lang="en-US" sz="2400" dirty="0">
                <a:latin typeface="NikoshBAN"/>
              </a:rPr>
              <a:t> ।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17CAAB0-E8C3-424D-823D-C239E838A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37" y="1749808"/>
            <a:ext cx="4043726" cy="23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68" y="1211579"/>
            <a:ext cx="263461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64" y="1211579"/>
            <a:ext cx="266033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48" y="1211579"/>
            <a:ext cx="1828800" cy="182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3" y="1211579"/>
            <a:ext cx="275653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94860" y="411480"/>
            <a:ext cx="4628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কৃত্রিম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অঙ্গজ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জনন</a:t>
            </a:r>
            <a:r>
              <a:rPr lang="en-US" sz="3200" dirty="0">
                <a:latin typeface="NikoshBAN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4860" y="3255703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কলম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(Grafting)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6" y="3909590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40" y="3909591"/>
            <a:ext cx="2344074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1" y="3932692"/>
            <a:ext cx="2175986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54" y="3932692"/>
            <a:ext cx="2297192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11677" y="5882989"/>
            <a:ext cx="261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শাখা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কলম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(Cutting)</a:t>
            </a:r>
          </a:p>
        </p:txBody>
      </p:sp>
    </p:spTree>
    <p:extLst>
      <p:ext uri="{BB962C8B-B14F-4D97-AF65-F5344CB8AC3E}">
        <p14:creationId xmlns:p14="http://schemas.microsoft.com/office/powerpoint/2010/main" val="3321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4501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4" y="1714028"/>
            <a:ext cx="2318385" cy="185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98" y="1714029"/>
            <a:ext cx="2304098" cy="185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7" y="4028603"/>
            <a:ext cx="2250758" cy="185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4" y="4097885"/>
            <a:ext cx="2250758" cy="1851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7" y="1714029"/>
            <a:ext cx="2250758" cy="185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98" y="4097884"/>
            <a:ext cx="2304098" cy="185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45919" y="379301"/>
            <a:ext cx="2390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উদ্ভিদের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বীজ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থেকে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উৎপাদিত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উদ্ভিদের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ফলন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মাতৃউদ্ভিদের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তুলনায়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অনুন্নত</a:t>
            </a:r>
            <a:r>
              <a:rPr lang="en-US" sz="2400" dirty="0">
                <a:latin typeface="NikoshBAN"/>
              </a:rPr>
              <a:t> ও </a:t>
            </a:r>
            <a:r>
              <a:rPr lang="en-US" sz="2400" dirty="0" err="1">
                <a:latin typeface="NikoshBAN"/>
              </a:rPr>
              <a:t>পরিমানে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সাধারণত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সব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উদ্ভিদে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কৃত্রিম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মাধ্যমে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মাতৃউদ্ভিদের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বৈশিষ্ট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সংরক্ষণ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। </a:t>
            </a:r>
            <a:r>
              <a:rPr lang="en-US" sz="2400" dirty="0" err="1">
                <a:latin typeface="NikoshBAN"/>
              </a:rPr>
              <a:t>যেমন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ভাল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জাতের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আম,কমলা</a:t>
            </a:r>
            <a:r>
              <a:rPr lang="en-US" sz="2400" dirty="0">
                <a:latin typeface="NikoshBAN"/>
              </a:rPr>
              <a:t>, </a:t>
            </a:r>
            <a:r>
              <a:rPr lang="en-US" sz="2400" dirty="0" err="1">
                <a:latin typeface="NikoshBAN"/>
              </a:rPr>
              <a:t>লেবু,পেয়ারা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ইত্যাদি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2568" y="559040"/>
            <a:ext cx="7667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কৃত্রিম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মাধ্যমে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উৎপাদিত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উন্নতমানের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পেয়ারা,কমলা,লেবু,আম</a:t>
            </a:r>
            <a:r>
              <a:rPr lang="en-US" sz="2400" dirty="0">
                <a:latin typeface="Nikosh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9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614" y="559635"/>
            <a:ext cx="5948771" cy="10908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>
                <a:latin typeface="NikoshBAN"/>
              </a:rPr>
              <a:t>দলীয়</a:t>
            </a:r>
            <a:r>
              <a:rPr lang="en-US" sz="5400" dirty="0">
                <a:latin typeface="NikoshBAN"/>
              </a:rPr>
              <a:t> </a:t>
            </a:r>
            <a:r>
              <a:rPr lang="en-US" sz="5400" dirty="0" err="1">
                <a:latin typeface="NikoshBAN"/>
              </a:rPr>
              <a:t>কাজ</a:t>
            </a:r>
            <a:endParaRPr lang="en-US" sz="5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7019" y="1011107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সময়ঃ</a:t>
            </a:r>
            <a:r>
              <a:rPr lang="en-US" sz="2400" dirty="0">
                <a:latin typeface="NikoshBAN"/>
              </a:rPr>
              <a:t> ৫ </a:t>
            </a:r>
            <a:r>
              <a:rPr lang="en-US" sz="2400" dirty="0" err="1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760" y="5385762"/>
            <a:ext cx="622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কলম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কিভাবে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বর্ণনা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</a:t>
            </a:r>
            <a:r>
              <a:rPr lang="en-US" sz="2400" dirty="0">
                <a:latin typeface="NikoshBAN"/>
              </a:rPr>
              <a:t>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0A5A2CA-E847-334F-9B58-3FA23111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05" y="2066016"/>
            <a:ext cx="4730388" cy="27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48" y="-3465"/>
            <a:ext cx="12444548" cy="7252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627846" y="766013"/>
            <a:ext cx="729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/>
              </a:rPr>
              <a:t>মূল্যায়ণ</a:t>
            </a:r>
            <a:endParaRPr lang="en-US" sz="6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500" y="2450886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১। </a:t>
            </a:r>
            <a:r>
              <a:rPr lang="en-US" sz="2400" dirty="0" err="1">
                <a:latin typeface="NikoshBAN"/>
              </a:rPr>
              <a:t>প্রজনন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কী</a:t>
            </a:r>
            <a:r>
              <a:rPr lang="en-US" sz="2400" dirty="0">
                <a:latin typeface="NikoshBAN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5500" y="3037762"/>
            <a:ext cx="486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২। </a:t>
            </a:r>
            <a:r>
              <a:rPr lang="en-US" sz="2400" dirty="0" err="1">
                <a:latin typeface="NikoshBAN"/>
              </a:rPr>
              <a:t>পেনিসিলিয়াম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কিভাবে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বংশ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বৃদ্ধি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5500" y="420151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৩। </a:t>
            </a:r>
            <a:r>
              <a:rPr lang="en-US" sz="2400" dirty="0" err="1">
                <a:latin typeface="NikoshBAN"/>
              </a:rPr>
              <a:t>টিউবার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কী</a:t>
            </a:r>
            <a:r>
              <a:rPr lang="en-US" sz="2400" dirty="0">
                <a:latin typeface="NikoshBAN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5400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" y="17789"/>
            <a:ext cx="12070508" cy="6890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3462" y="547652"/>
            <a:ext cx="6305075" cy="117748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524"/>
              </a:avLst>
            </a:prstTxWarp>
            <a:spAutoFit/>
          </a:bodyPr>
          <a:lstStyle/>
          <a:p>
            <a:r>
              <a:rPr lang="en-US" sz="6600" dirty="0">
                <a:latin typeface="NikoshBAN"/>
              </a:rPr>
              <a:t>বাড়ীর </a:t>
            </a:r>
            <a:r>
              <a:rPr lang="en-US" sz="6600" dirty="0" err="1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299" y="528515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প্রাকৃতিক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বর্ণনা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</a:t>
            </a:r>
            <a:r>
              <a:rPr lang="en-US" sz="2400" dirty="0">
                <a:latin typeface="NikoshBAN"/>
              </a:rPr>
              <a:t> ।</a:t>
            </a:r>
          </a:p>
        </p:txBody>
      </p:sp>
      <p:pic>
        <p:nvPicPr>
          <p:cNvPr id="23" name="Picture 23">
            <a:extLst>
              <a:ext uri="{FF2B5EF4-FFF2-40B4-BE49-F238E27FC236}">
                <a16:creationId xmlns:a16="http://schemas.microsoft.com/office/drawing/2014/main" id="{4EB594FB-DAE2-0E4A-8A85-680FE8B91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16" y="2167692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947BB3A-6AA4-634A-AA21-E8AC9F191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17714"/>
            <a:ext cx="11575143" cy="64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070" y="580211"/>
            <a:ext cx="2845599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6000" dirty="0" err="1">
                <a:solidFill>
                  <a:schemeClr val="tx1"/>
                </a:solidFill>
                <a:latin typeface="NikoshBAN"/>
              </a:rPr>
              <a:t>পরিচিতি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3" y="2150670"/>
            <a:ext cx="2812144" cy="32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70EE35B-8759-8248-9D8D-75763B458C1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A36D3-F6C9-A04C-847B-8908A1F86B6F}"/>
              </a:ext>
            </a:extLst>
          </p:cNvPr>
          <p:cNvSpPr txBox="1"/>
          <p:nvPr/>
        </p:nvSpPr>
        <p:spPr>
          <a:xfrm rot="10800000" flipH="1" flipV="1">
            <a:off x="5594164" y="3568476"/>
            <a:ext cx="4717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/>
              </a:rPr>
              <a:t>  </a:t>
            </a:r>
            <a:r>
              <a:rPr lang="en-US" sz="2400" err="1">
                <a:latin typeface="NikoshBAN"/>
              </a:rPr>
              <a:t>চতুর্থ</a:t>
            </a:r>
            <a:r>
              <a:rPr lang="en-US" sz="2400">
                <a:latin typeface="NikoshBAN"/>
              </a:rPr>
              <a:t> অধ্যায়</a:t>
            </a:r>
            <a:r>
              <a:rPr lang="bn-BD" sz="2400">
                <a:latin typeface="NikoshBAN"/>
              </a:rPr>
              <a:t>ঃ</a:t>
            </a:r>
            <a:endParaRPr lang="en-US" sz="2400" dirty="0">
              <a:latin typeface="NikoshBAN"/>
            </a:endParaRPr>
          </a:p>
          <a:p>
            <a:pPr algn="ctr"/>
            <a:r>
              <a:rPr lang="en-US" sz="2400" dirty="0" err="1">
                <a:latin typeface="NikoshBAN"/>
              </a:rPr>
              <a:t>উদ্ভিদে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বংশ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বৃদ্ধি</a:t>
            </a:r>
            <a:endParaRPr lang="en-US" sz="2400" dirty="0">
              <a:latin typeface="NikoshBAN"/>
            </a:endParaRPr>
          </a:p>
          <a:p>
            <a:pPr algn="ctr"/>
            <a:r>
              <a:rPr lang="en-US" sz="2400" dirty="0" err="1">
                <a:latin typeface="NikoshBAN"/>
              </a:rPr>
              <a:t>সময়ঃ</a:t>
            </a:r>
            <a:r>
              <a:rPr lang="en-US" sz="2400" dirty="0">
                <a:latin typeface="NikoshBAN"/>
              </a:rPr>
              <a:t> ৫০ </a:t>
            </a:r>
            <a:r>
              <a:rPr lang="en-US" sz="2400" dirty="0" err="1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297B5-F203-164E-B9A2-74D230206A03}"/>
              </a:ext>
            </a:extLst>
          </p:cNvPr>
          <p:cNvSpPr txBox="1"/>
          <p:nvPr/>
        </p:nvSpPr>
        <p:spPr>
          <a:xfrm>
            <a:off x="6759644" y="2277569"/>
            <a:ext cx="249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NikoshBAN"/>
              </a:rPr>
              <a:t>  বিজ্ঞান</a:t>
            </a:r>
            <a:r>
              <a:rPr lang="bn-BD" sz="2400">
                <a:latin typeface="NikoshBAN"/>
              </a:rPr>
              <a:t>ঃ</a:t>
            </a:r>
            <a:endParaRPr lang="en-US" sz="2400" dirty="0">
              <a:latin typeface="NikoshBAN"/>
            </a:endParaRPr>
          </a:p>
          <a:p>
            <a:pPr algn="ctr"/>
            <a:r>
              <a:rPr lang="en-US" sz="2400" dirty="0" err="1">
                <a:latin typeface="NikoshBAN"/>
              </a:rPr>
              <a:t>অষ্টম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শ্রেণি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80E871B-B9FE-1F44-8C80-A79B3BD8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17" y="914892"/>
            <a:ext cx="4342307" cy="502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2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3" y="1161097"/>
            <a:ext cx="1739547" cy="154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84" y="1122616"/>
            <a:ext cx="1768838" cy="157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0" y="1161097"/>
            <a:ext cx="1892287" cy="1435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20" y="3428999"/>
            <a:ext cx="2542794" cy="182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56" y="3428999"/>
            <a:ext cx="24765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25" y="1161097"/>
            <a:ext cx="1879331" cy="1435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8006" y="419320"/>
            <a:ext cx="670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নীচের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ছবিগুলো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পর্যবেক্ষণ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করি</a:t>
            </a:r>
            <a:r>
              <a:rPr lang="en-US" sz="3200" dirty="0">
                <a:latin typeface="NikoshBAN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7899" y="5517747"/>
            <a:ext cx="288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ছবিগুলো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দেখে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কী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বুঝলে</a:t>
            </a:r>
            <a:r>
              <a:rPr lang="en-US" sz="2400" dirty="0">
                <a:latin typeface="NikoshBAN"/>
              </a:rPr>
              <a:t> 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08607" y="1882520"/>
            <a:ext cx="707136" cy="3486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27904" y="1878996"/>
            <a:ext cx="768096" cy="3521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13181" y="1850132"/>
            <a:ext cx="877824" cy="3810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10912" y="4340352"/>
            <a:ext cx="1719072" cy="2926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28657" y="1699008"/>
            <a:ext cx="8334683" cy="3459982"/>
          </a:xfrm>
          <a:prstGeom prst="cloud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প্রজনন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বা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</a:rPr>
              <a:t>জনন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2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" y="0"/>
            <a:ext cx="12167616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240" y="496205"/>
            <a:ext cx="4876800" cy="9727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>
                <a:latin typeface="NikoshBAN"/>
              </a:rPr>
              <a:t>শিখনফল</a:t>
            </a:r>
            <a:endParaRPr lang="en-US" sz="6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7296"/>
            <a:ext cx="4376928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/>
              </a:rPr>
              <a:t>এই</a:t>
            </a:r>
            <a:r>
              <a:rPr lang="en-US" sz="24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/>
              </a:rPr>
              <a:t>পাঠ</a:t>
            </a:r>
            <a:r>
              <a:rPr lang="en-US" sz="24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NikoshBAN"/>
              </a:rPr>
              <a:t>শেষে</a:t>
            </a:r>
            <a:r>
              <a:rPr lang="en-US" sz="2400">
                <a:solidFill>
                  <a:srgbClr val="C00000"/>
                </a:solidFill>
                <a:latin typeface="NikoshBAN"/>
              </a:rPr>
              <a:t> </a:t>
            </a:r>
            <a:r>
              <a:rPr lang="en-GB" sz="2400">
                <a:solidFill>
                  <a:srgbClr val="C00000"/>
                </a:solidFill>
                <a:latin typeface="NikoshBAN"/>
              </a:rPr>
              <a:t>শিক্ষার্থীরা</a:t>
            </a:r>
            <a:endParaRPr lang="en-US" sz="24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240" y="2967334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১। </a:t>
            </a:r>
            <a:r>
              <a:rPr lang="en-US" sz="2400" dirty="0" err="1">
                <a:latin typeface="NikoshBAN"/>
              </a:rPr>
              <a:t>প্রজনন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কী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বলতে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0" y="3579574"/>
            <a:ext cx="46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২। </a:t>
            </a:r>
            <a:r>
              <a:rPr lang="en-US" sz="2400" dirty="0" err="1">
                <a:latin typeface="NikoshBAN"/>
              </a:rPr>
              <a:t>প্রজননের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প্রকারভেদ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ব্যাখ্যা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240" y="419181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৩। </a:t>
            </a:r>
            <a:r>
              <a:rPr lang="en-US" sz="2400" dirty="0" err="1">
                <a:latin typeface="NikoshBAN"/>
              </a:rPr>
              <a:t>অযৌন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বর্ণনা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240" y="4681833"/>
            <a:ext cx="41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/>
              </a:rPr>
              <a:t>৪। </a:t>
            </a:r>
            <a:r>
              <a:rPr lang="en-US" sz="2400" dirty="0" err="1">
                <a:latin typeface="NikoshBAN"/>
              </a:rPr>
              <a:t>কৃত্রিম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অঙ্গজ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বর্ণনা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112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438912"/>
            <a:ext cx="1046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প্রজনন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বা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2400" dirty="0" err="1">
                <a:latin typeface="NikoshBAN"/>
              </a:rPr>
              <a:t>যে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জটিল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প্রক্রিয়ায়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জীব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প্রতিরুপ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বংশধর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সৃষ্টি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তাকে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প্রজনন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জনন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বলে</a:t>
            </a:r>
            <a:r>
              <a:rPr lang="en-US" sz="2400" dirty="0">
                <a:latin typeface="NikoshBAN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0" y="1695448"/>
            <a:ext cx="1850598" cy="160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6" y="1695448"/>
            <a:ext cx="180565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4" y="1695449"/>
            <a:ext cx="171812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90" y="1695448"/>
            <a:ext cx="1720170" cy="161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72" y="1695449"/>
            <a:ext cx="163268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4" y="4273680"/>
            <a:ext cx="1672330" cy="135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5" y="4273680"/>
            <a:ext cx="1933014" cy="140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79" y="4277221"/>
            <a:ext cx="2292116" cy="1355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2327108" y="2491740"/>
            <a:ext cx="433282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80560" y="2480310"/>
            <a:ext cx="532066" cy="26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945106" y="2514600"/>
            <a:ext cx="50292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296399" y="2499621"/>
            <a:ext cx="562634" cy="24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2309" y="3537782"/>
            <a:ext cx="1110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যৌন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জননঃ</a:t>
            </a:r>
            <a:endParaRPr lang="en-US" sz="2800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535" y="5619471"/>
            <a:ext cx="201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অযৌন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জননঃ</a:t>
            </a:r>
            <a:endParaRPr lang="en-US" sz="2800" dirty="0">
              <a:latin typeface="NikoshBAN"/>
            </a:endParaRPr>
          </a:p>
        </p:txBody>
      </p:sp>
      <p:sp>
        <p:nvSpPr>
          <p:cNvPr id="27" name="Bent-Up Arrow 26"/>
          <p:cNvSpPr/>
          <p:nvPr/>
        </p:nvSpPr>
        <p:spPr>
          <a:xfrm>
            <a:off x="1657564" y="3464118"/>
            <a:ext cx="2118276" cy="42429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1957269" y="5797253"/>
            <a:ext cx="971550" cy="43419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>
            <a:off x="2812621" y="5797253"/>
            <a:ext cx="3335610" cy="436006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ent-Up Arrow 29"/>
          <p:cNvSpPr/>
          <p:nvPr/>
        </p:nvSpPr>
        <p:spPr>
          <a:xfrm>
            <a:off x="5998464" y="5810782"/>
            <a:ext cx="3240973" cy="42066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9" grpId="0"/>
      <p:bldP spid="23" grpId="0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977639" y="434340"/>
            <a:ext cx="4676503" cy="1642040"/>
          </a:xfrm>
          <a:prstGeom prst="wedgeEllipse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একক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3" y="4993065"/>
            <a:ext cx="8012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প্রজননের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প্রকারভেদ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ব্যাখ্যা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</a:t>
            </a:r>
            <a:r>
              <a:rPr lang="en-US" sz="3200" dirty="0">
                <a:latin typeface="NikoshBAN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5877" y="804320"/>
            <a:ext cx="205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সময়ঃ</a:t>
            </a:r>
            <a:r>
              <a:rPr lang="en-US" sz="2800" dirty="0">
                <a:latin typeface="NikoshBAN"/>
              </a:rPr>
              <a:t> ৩ </a:t>
            </a:r>
            <a:r>
              <a:rPr lang="en-US" sz="2800" dirty="0" err="1">
                <a:latin typeface="NikoshBAN"/>
              </a:rPr>
              <a:t>মিনিট</a:t>
            </a:r>
            <a:endParaRPr lang="en-US" sz="2800" dirty="0">
              <a:latin typeface="NikoshBAN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36D8397-DF5D-1546-917F-D17D63414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05049"/>
            <a:ext cx="2857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39" y="518300"/>
            <a:ext cx="6461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উত্তরটি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err="1">
                <a:latin typeface="NikoshBAN"/>
              </a:rPr>
              <a:t>মিলিয়ে</a:t>
            </a:r>
            <a:r>
              <a:rPr lang="en-US" sz="3200">
                <a:latin typeface="NikoshBAN"/>
              </a:rPr>
              <a:t> </a:t>
            </a:r>
            <a:r>
              <a:rPr lang="en-GB" sz="3200">
                <a:latin typeface="NikoshBAN"/>
              </a:rPr>
              <a:t>নে</a:t>
            </a:r>
            <a:r>
              <a:rPr lang="en-US" sz="3200">
                <a:latin typeface="NikoshBAN"/>
              </a:rPr>
              <a:t>ইঃ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387" y="3020852"/>
            <a:ext cx="976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যৌন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দুইটি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ভিন্নধমী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কোষের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মিলনের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ফলে,ফুল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থেকে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ফল,ফল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থেকে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বীজ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এবং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বীজ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থেকে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নতুন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গাছের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জন্ম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হওয়াকে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যৌন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বলে</a:t>
            </a:r>
            <a:r>
              <a:rPr lang="en-US" sz="2800" dirty="0">
                <a:latin typeface="NikoshBAN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963" y="4860228"/>
            <a:ext cx="83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অযৌন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দুইটি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ভিন্নধমী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কোষের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মিলন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ছাড়ায়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সম্পন্ন</a:t>
            </a:r>
            <a:r>
              <a:rPr lang="en-US" sz="2800" dirty="0">
                <a:latin typeface="NikoshBAN"/>
              </a:rPr>
              <a:t> হলে </a:t>
            </a:r>
            <a:r>
              <a:rPr lang="en-US" sz="2800" dirty="0" err="1">
                <a:latin typeface="NikoshBAN"/>
              </a:rPr>
              <a:t>তাকে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অযৌন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জনন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>
                <a:latin typeface="NikoshBAN"/>
              </a:rPr>
              <a:t>বলে</a:t>
            </a:r>
            <a:r>
              <a:rPr lang="en-US" sz="2800" dirty="0">
                <a:latin typeface="NikoshBAN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387" y="1277133"/>
            <a:ext cx="68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প্রজনন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err="1">
                <a:latin typeface="NikoshBAN"/>
              </a:rPr>
              <a:t>দুই</a:t>
            </a:r>
            <a:r>
              <a:rPr lang="en-US" sz="3200">
                <a:latin typeface="NikoshBAN"/>
              </a:rPr>
              <a:t> প্রকারঃ</a:t>
            </a:r>
            <a:endParaRPr lang="en-GB" sz="3200">
              <a:latin typeface="NikoshBAN"/>
            </a:endParaRPr>
          </a:p>
          <a:p>
            <a:r>
              <a:rPr lang="en-US" sz="3200">
                <a:latin typeface="NikoshBAN"/>
              </a:rPr>
              <a:t> </a:t>
            </a:r>
            <a:r>
              <a:rPr lang="en-US" sz="3200" dirty="0">
                <a:latin typeface="NikoshBAN"/>
              </a:rPr>
              <a:t>(১) </a:t>
            </a:r>
            <a:r>
              <a:rPr lang="en-US" sz="3200" dirty="0" err="1">
                <a:latin typeface="NikoshBAN"/>
              </a:rPr>
              <a:t>যৌন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err="1">
                <a:latin typeface="NikoshBAN"/>
              </a:rPr>
              <a:t>জনন</a:t>
            </a:r>
            <a:r>
              <a:rPr lang="en-US" sz="3200">
                <a:latin typeface="NikoshBAN"/>
              </a:rPr>
              <a:t> </a:t>
            </a:r>
            <a:endParaRPr lang="en-GB" sz="3200">
              <a:latin typeface="NikoshBAN"/>
            </a:endParaRPr>
          </a:p>
          <a:p>
            <a:r>
              <a:rPr lang="en-US" sz="3200">
                <a:latin typeface="NikoshBAN"/>
              </a:rPr>
              <a:t>(</a:t>
            </a:r>
            <a:r>
              <a:rPr lang="en-US" sz="3200" dirty="0">
                <a:latin typeface="NikoshBAN"/>
              </a:rPr>
              <a:t>২) </a:t>
            </a:r>
            <a:r>
              <a:rPr lang="en-US" sz="3200" dirty="0" err="1">
                <a:latin typeface="NikoshBAN"/>
              </a:rPr>
              <a:t>অযৌন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জনন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385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392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62</cp:revision>
  <dcterms:created xsi:type="dcterms:W3CDTF">2017-02-18T15:32:11Z</dcterms:created>
  <dcterms:modified xsi:type="dcterms:W3CDTF">2019-10-15T12:38:42Z</dcterms:modified>
</cp:coreProperties>
</file>