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86" r:id="rId3"/>
    <p:sldId id="282" r:id="rId4"/>
    <p:sldId id="288" r:id="rId5"/>
    <p:sldId id="283" r:id="rId6"/>
    <p:sldId id="259" r:id="rId7"/>
    <p:sldId id="262" r:id="rId8"/>
    <p:sldId id="287" r:id="rId9"/>
    <p:sldId id="263" r:id="rId10"/>
    <p:sldId id="264" r:id="rId11"/>
    <p:sldId id="266" r:id="rId12"/>
    <p:sldId id="265" r:id="rId13"/>
    <p:sldId id="268" r:id="rId14"/>
    <p:sldId id="267" r:id="rId15"/>
    <p:sldId id="269" r:id="rId16"/>
    <p:sldId id="270" r:id="rId17"/>
    <p:sldId id="276" r:id="rId18"/>
    <p:sldId id="277" r:id="rId19"/>
    <p:sldId id="274" r:id="rId20"/>
    <p:sldId id="271" r:id="rId21"/>
    <p:sldId id="272" r:id="rId22"/>
    <p:sldId id="275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E1B51E1A-E366-4C83-9235-7EC4121C78A5}">
          <p14:sldIdLst>
            <p14:sldId id="257"/>
            <p14:sldId id="258"/>
            <p14:sldId id="282"/>
            <p14:sldId id="259"/>
            <p14:sldId id="260"/>
            <p14:sldId id="261"/>
            <p14:sldId id="262"/>
            <p14:sldId id="281"/>
            <p14:sldId id="263"/>
          </p14:sldIdLst>
        </p14:section>
        <p14:section name="Untitled Section" id="{4C7B0FED-F135-48D7-B9AB-11BCD7765704}">
          <p14:sldIdLst>
            <p14:sldId id="264"/>
            <p14:sldId id="266"/>
            <p14:sldId id="265"/>
            <p14:sldId id="268"/>
            <p14:sldId id="267"/>
            <p14:sldId id="269"/>
            <p14:sldId id="270"/>
            <p14:sldId id="276"/>
            <p14:sldId id="277"/>
            <p14:sldId id="274"/>
            <p14:sldId id="271"/>
            <p14:sldId id="272"/>
            <p14:sldId id="275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6A50-7BE6-4B11-BBD0-4EC194F58D99}">
      <dsp:nvSpPr>
        <dsp:cNvPr id="0" name=""/>
        <dsp:cNvSpPr/>
      </dsp:nvSpPr>
      <dsp:spPr>
        <a:xfrm>
          <a:off x="0" y="0"/>
          <a:ext cx="4855465" cy="406911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kern="1200" dirty="0" err="1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sz="9600" kern="1200" dirty="0">
            <a:latin typeface="NikoshBAN" pitchFamily="2" charset="0"/>
            <a:cs typeface="NikoshBAN" pitchFamily="2" charset="0"/>
          </a:endParaRPr>
        </a:p>
      </dsp:txBody>
      <dsp:txXfrm>
        <a:off x="711066" y="595907"/>
        <a:ext cx="3433333" cy="2877296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BD12B-9BE5-42B4-9A5D-F4AD61DEECAC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D957A-B904-4ED9-8284-71D4742B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48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957A-B904-4ED9-8284-71D4742B4A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68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khadija-13(_9)\PICTURE\Egg.jp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lass 7 rokto songbohontontro\blood\Pictur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53368" y="1066800"/>
            <a:ext cx="1928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52400"/>
            <a:ext cx="457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i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 Ban"/>
              </a:rPr>
              <a:t>স্বাগতম</a:t>
            </a:r>
            <a:r>
              <a:rPr lang="en-US" sz="80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 Ban"/>
              </a:rPr>
              <a:t> 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-Point Star 1"/>
          <p:cNvSpPr/>
          <p:nvPr/>
        </p:nvSpPr>
        <p:spPr>
          <a:xfrm>
            <a:off x="2209800" y="990600"/>
            <a:ext cx="4267200" cy="4648200"/>
          </a:xfrm>
          <a:prstGeom prst="star4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2984351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348397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21255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58591" y="53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110928"/>
            <a:ext cx="21335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71800"/>
            <a:ext cx="257001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715000"/>
            <a:ext cx="229206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1" y="2978561"/>
            <a:ext cx="22098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নাট্রোজেন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2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945082" y="1336596"/>
            <a:ext cx="6858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2971800"/>
            <a:ext cx="7162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	১। 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প্রাণিজ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আমিষঃ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0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886" y="228600"/>
            <a:ext cx="4190564" cy="25562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884" y="242455"/>
            <a:ext cx="3962400" cy="261095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2954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08100" y="32189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128798"/>
            <a:ext cx="220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281198"/>
            <a:ext cx="220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34354" y="2784844"/>
            <a:ext cx="20574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7484" y="2868367"/>
            <a:ext cx="1981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1" y="6056271"/>
            <a:ext cx="185980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4355" y="6130637"/>
            <a:ext cx="2057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618162"/>
            <a:ext cx="4057650" cy="24435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084" y="3618162"/>
            <a:ext cx="3810001" cy="23426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5973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2।উদ্ভিজ্জ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38800"/>
            <a:ext cx="3429000" cy="639762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বাদাম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76400"/>
            <a:ext cx="3810000" cy="34766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5562600"/>
            <a:ext cx="2438400" cy="639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676400"/>
            <a:ext cx="4191000" cy="3505200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50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73727"/>
            <a:ext cx="3733800" cy="3215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399" y="980208"/>
            <a:ext cx="4114801" cy="3308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953000"/>
            <a:ext cx="37338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           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ডাল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 </a:t>
            </a:r>
            <a:endParaRPr lang="en-US" sz="36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398" y="4953000"/>
            <a:ext cx="411480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            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ছোলা</a:t>
            </a:r>
            <a:endParaRPr lang="en-US" sz="36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3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চিহ্নিতকরনঃ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267200"/>
            <a:ext cx="8229600" cy="2362200"/>
          </a:xfr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00200"/>
            <a:ext cx="8229599" cy="2286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9403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348" y="152400"/>
            <a:ext cx="8510651" cy="708025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8763000" cy="3276600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l"/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১।দেহের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২।নতুন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৩।আমিষ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কোষীয়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বিপাকে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অংশগ্রহনের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066800"/>
            <a:ext cx="2917371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0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76201" y="3293918"/>
            <a:ext cx="9067800" cy="31242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৪।দেহের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অস্থি,পেশি,বিভিন্ন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অঙ্গতন্ত্র,রক্তকনিকা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অধিকাংশই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৫।রক্তের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হিমোগ্লোবিন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স্যাহায্য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করে।হিমোগ্লোবিন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28600"/>
            <a:ext cx="32385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781" y="110836"/>
            <a:ext cx="3047999" cy="2673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9827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0"/>
            <a:ext cx="8763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i="1" dirty="0">
                <a:latin typeface="NikoshBAN" pitchFamily="2" charset="0"/>
                <a:cs typeface="NikoshBAN" pitchFamily="2" charset="0"/>
              </a:rPr>
              <a:t>৬।</a:t>
            </a:r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সুস্থ </a:t>
            </a:r>
            <a:r>
              <a:rPr lang="bn-BD" sz="4400" b="1" i="1" dirty="0">
                <a:latin typeface="NikoshBAN" pitchFamily="2" charset="0"/>
                <a:cs typeface="NikoshBAN" pitchFamily="2" charset="0"/>
              </a:rPr>
              <a:t>মানসিকতা বিকাশে আমিষ অপরিহার্য।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810491"/>
            <a:ext cx="3895940" cy="2590800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593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1"/>
            <a:ext cx="8610600" cy="1447800"/>
          </a:xfr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38600" y="2590800"/>
            <a:ext cx="685800" cy="1828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2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249"/>
            <a:ext cx="4800600" cy="6678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bn-BD" sz="4000" i="1" dirty="0" smtClean="0">
                <a:solidFill>
                  <a:srgbClr val="002060"/>
                </a:solidFill>
              </a:rPr>
              <a:t>শিক্ষক পরিচিতিঃ </a:t>
            </a:r>
            <a:r>
              <a:rPr lang="bn-BD" sz="4000" b="1" i="1" dirty="0" smtClean="0">
                <a:solidFill>
                  <a:srgbClr val="C00000"/>
                </a:solidFill>
                <a:latin typeface="Times New Roman" pitchFamily="18" charset="0"/>
              </a:rPr>
              <a:t>মোহাম্মদ</a:t>
            </a:r>
            <a:r>
              <a:rPr lang="bn-BD" sz="4000" b="1" i="1" dirty="0" smtClean="0">
                <a:solidFill>
                  <a:srgbClr val="C00000"/>
                </a:solidFill>
              </a:rPr>
              <a:t> শামীম মিয়া </a:t>
            </a:r>
            <a:r>
              <a:rPr lang="bn-BD" sz="3200" b="1" i="1" dirty="0" smtClean="0">
                <a:solidFill>
                  <a:srgbClr val="C00000"/>
                </a:solidFill>
              </a:rPr>
              <a:t/>
            </a:r>
            <a:br>
              <a:rPr lang="bn-BD" sz="3200" b="1" i="1" dirty="0" smtClean="0">
                <a:solidFill>
                  <a:srgbClr val="C00000"/>
                </a:solidFill>
              </a:rPr>
            </a:br>
            <a:r>
              <a:rPr lang="bn-BD" sz="3200" b="1" i="1" dirty="0" smtClean="0"/>
              <a:t> </a:t>
            </a:r>
            <a:r>
              <a:rPr lang="bn-BD" sz="2400" b="1" i="1" dirty="0" smtClean="0"/>
              <a:t>বি, এস, সি; বি, এড, এম, এ</a:t>
            </a:r>
            <a:r>
              <a:rPr lang="bn-BD" sz="3200" b="1" i="1" dirty="0" smtClean="0"/>
              <a:t/>
            </a:r>
            <a:br>
              <a:rPr lang="bn-BD" sz="3200" b="1" i="1" dirty="0" smtClean="0"/>
            </a:br>
            <a:endParaRPr lang="bn-IN" sz="3200" b="1" i="1" dirty="0" smtClean="0"/>
          </a:p>
          <a:p>
            <a:r>
              <a:rPr lang="bn-BD" sz="3200" b="1" i="1" dirty="0" smtClean="0">
                <a:solidFill>
                  <a:srgbClr val="002060"/>
                </a:solidFill>
              </a:rPr>
              <a:t>সিনিয়র শিক্ষক</a:t>
            </a:r>
            <a:r>
              <a:rPr lang="bn-BD" sz="3200" b="1" i="1" dirty="0" smtClean="0"/>
              <a:t/>
            </a:r>
            <a:br>
              <a:rPr lang="bn-BD" sz="3200" b="1" i="1" dirty="0" smtClean="0"/>
            </a:br>
            <a:endParaRPr lang="bn-IN" sz="3200" b="1" i="1" dirty="0" smtClean="0"/>
          </a:p>
          <a:p>
            <a:r>
              <a:rPr lang="bn-BD" sz="2400" b="1" i="1" dirty="0" smtClean="0"/>
              <a:t>রতনপুর হাজ্বী ছৈয়দেররহমান স্মৃতি উচ্চ বিদ্যালয়</a:t>
            </a:r>
            <a:r>
              <a:rPr lang="bn-BD" sz="2000" b="1" i="1" dirty="0" smtClean="0"/>
              <a:t/>
            </a:r>
            <a:br>
              <a:rPr lang="bn-BD" sz="2000" b="1" i="1" dirty="0" smtClean="0"/>
            </a:br>
            <a:endParaRPr lang="bn-IN" sz="2000" b="1" i="1" dirty="0" smtClean="0"/>
          </a:p>
          <a:p>
            <a:r>
              <a:rPr lang="bn-BD" sz="2800" b="1" i="1" dirty="0" smtClean="0">
                <a:solidFill>
                  <a:srgbClr val="C00000"/>
                </a:solidFill>
              </a:rPr>
              <a:t>ফেনি সদর, ফেনী।</a:t>
            </a:r>
            <a:r>
              <a:rPr lang="bn-BD" sz="2800" b="1" i="1" dirty="0" smtClean="0"/>
              <a:t/>
            </a:r>
            <a:br>
              <a:rPr lang="bn-BD" sz="2800" b="1" i="1" dirty="0" smtClean="0"/>
            </a:br>
            <a:endParaRPr lang="bn-IN" sz="2800" b="1" i="1" dirty="0" smtClean="0"/>
          </a:p>
          <a:p>
            <a:r>
              <a:rPr lang="bn-BD" sz="2400" b="1" i="1" dirty="0" smtClean="0">
                <a:solidFill>
                  <a:srgbClr val="002060"/>
                </a:solidFill>
                <a:latin typeface="Nikosh Ban"/>
              </a:rPr>
              <a:t>মোবাইলঃ ০১৮৪২১৪৮৮২৫ </a:t>
            </a:r>
            <a:r>
              <a:rPr lang="bn-BD" sz="3200" b="1" i="1" dirty="0" smtClean="0"/>
              <a:t/>
            </a:r>
            <a:br>
              <a:rPr lang="bn-BD" sz="3200" b="1" i="1" dirty="0" smtClean="0"/>
            </a:br>
            <a:endParaRPr lang="en-US" sz="3200" i="1" dirty="0"/>
          </a:p>
        </p:txBody>
      </p:sp>
      <p:pic>
        <p:nvPicPr>
          <p:cNvPr id="4" name="Picture 3" descr="IMG_2017113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0"/>
            <a:ext cx="4191000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81759"/>
            <a:ext cx="3200400" cy="381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কোয়াশিয়রকর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7709"/>
            <a:ext cx="3318164" cy="26654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082" y="76201"/>
            <a:ext cx="4038599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276600"/>
            <a:ext cx="3352800" cy="2507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084" y="3389167"/>
            <a:ext cx="4038598" cy="2620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1" y="2539305"/>
            <a:ext cx="431888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মেজাজ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খিটখিটে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6019800"/>
            <a:ext cx="4495800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চুলের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ফ্যাকাশে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943600"/>
            <a:ext cx="4114800" cy="5847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atin typeface="NikoshLightBAN" pitchFamily="2" charset="0"/>
                <a:cs typeface="NikoshLightBAN" pitchFamily="2" charset="0"/>
              </a:rPr>
              <a:t>বৃদ্ধি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atin typeface="NikoshLightBAN" pitchFamily="2" charset="0"/>
                <a:cs typeface="NikoshLightBAN" pitchFamily="2" charset="0"/>
              </a:rPr>
              <a:t>ব্যাহত,ওজন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atin typeface="NikoshLightBAN" pitchFamily="2" charset="0"/>
                <a:cs typeface="NikoshLightBAN" pitchFamily="2" charset="0"/>
              </a:rPr>
              <a:t>হ্রাস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5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0" y="76202"/>
            <a:ext cx="3238500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76202"/>
            <a:ext cx="33528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3742674"/>
            <a:ext cx="3377336" cy="22881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0" y="3742673"/>
            <a:ext cx="3238500" cy="2219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247650" y="2971800"/>
            <a:ext cx="32385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2971800"/>
            <a:ext cx="33528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50" y="6030837"/>
            <a:ext cx="47815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অপরিনত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6172200"/>
            <a:ext cx="33528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ম্যারাসমাস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1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400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7200" b="1" i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i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763000" cy="4724400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১।উপাদান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২।উদ্ভিজ্জ ও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৩।আমিষের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লক্ষণগুলো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5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8229600" cy="2895600"/>
          </a:xfr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4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গঠন,উৎস</a:t>
            </a:r>
            <a:r>
              <a:rPr lang="en-US" sz="4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4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2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0"/>
            <a:ext cx="3124200" cy="6096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400" y="838200"/>
            <a:ext cx="6096000" cy="563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i="1" dirty="0" smtClean="0">
                <a:solidFill>
                  <a:srgbClr val="002060"/>
                </a:solidFill>
              </a:rPr>
              <a:t>ধন্যবাদ</a:t>
            </a:r>
            <a:r>
              <a:rPr lang="bn-IN" sz="8800" dirty="0" smtClean="0"/>
              <a:t>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162954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৮ম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800" smtClean="0">
                <a:latin typeface="NikoshBAN" pitchFamily="2" charset="0"/>
                <a:cs typeface="NikoshBAN" pitchFamily="2" charset="0"/>
              </a:rPr>
              <a:t>অধ্যায়ঃ ১৩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৪০মিনিট</a:t>
            </a:r>
          </a:p>
          <a:p>
            <a:pPr marL="0" indent="0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4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01140"/>
            <a:ext cx="8296294" cy="50520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" y="152400"/>
            <a:ext cx="88392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Nikosh Ban"/>
              </a:rPr>
              <a:t>ছবিতে</a:t>
            </a:r>
            <a:r>
              <a:rPr lang="en-US" sz="3200" b="1" i="1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 Ban"/>
              </a:rPr>
              <a:t>সবাই</a:t>
            </a:r>
            <a:r>
              <a:rPr lang="en-US" sz="3200" b="1" i="1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 Ban"/>
              </a:rPr>
              <a:t>কি</a:t>
            </a:r>
            <a:r>
              <a:rPr lang="en-US" sz="3200" b="1" i="1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 Ban"/>
              </a:rPr>
              <a:t>করছেন</a:t>
            </a:r>
            <a:r>
              <a:rPr lang="en-US" sz="3200" b="1" i="1" dirty="0" smtClean="0">
                <a:solidFill>
                  <a:srgbClr val="002060"/>
                </a:solidFill>
                <a:latin typeface="Nikosh Ban"/>
              </a:rPr>
              <a:t> ? </a:t>
            </a:r>
            <a:endParaRPr lang="en-US" sz="3200" b="1" i="1" dirty="0">
              <a:solidFill>
                <a:srgbClr val="002060"/>
              </a:solidFill>
              <a:latin typeface="Nikosh Ban"/>
            </a:endParaRPr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latin typeface="Nikosh Ban"/>
              </a:rPr>
              <a:t>আজকের</a:t>
            </a:r>
            <a:r>
              <a:rPr lang="en-US" sz="5400" b="1" i="1" dirty="0" smtClean="0">
                <a:latin typeface="Nikosh Ban"/>
              </a:rPr>
              <a:t> </a:t>
            </a:r>
            <a:r>
              <a:rPr lang="en-US" sz="5400" b="1" i="1" dirty="0" err="1" smtClean="0">
                <a:latin typeface="Nikosh Ban"/>
              </a:rPr>
              <a:t>পাঠ</a:t>
            </a:r>
            <a:r>
              <a:rPr lang="en-US" sz="5400" b="1" i="1" dirty="0" smtClean="0">
                <a:latin typeface="Nikosh Ban"/>
              </a:rPr>
              <a:t> </a:t>
            </a:r>
            <a:endParaRPr lang="en-US" sz="5400" b="1" i="1" dirty="0">
              <a:latin typeface="Nikosh B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2057400"/>
            <a:ext cx="4648200" cy="3048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i="1" dirty="0" smtClean="0">
                <a:latin typeface="Nikosh Ban"/>
              </a:rPr>
              <a:t>খাদ্য</a:t>
            </a:r>
            <a:r>
              <a:rPr lang="bn-IN" sz="5400" dirty="0" smtClean="0">
                <a:latin typeface="Nikosh Ban"/>
              </a:rPr>
              <a:t> </a:t>
            </a:r>
            <a:endParaRPr lang="en-US" sz="5400" dirty="0">
              <a:latin typeface="Nikosh 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88392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l"/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১।খাদ্য ও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২।উপাদান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খাদ্যবস্তুকে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৩।আমিষ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গঠন,প্রকৃতি</a:t>
            </a: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endParaRPr lang="en-US" sz="3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284018" y="48490"/>
            <a:ext cx="8478982" cy="1094509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7090" y="176644"/>
            <a:ext cx="8485909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আচরণিক</a:t>
            </a:r>
            <a:r>
              <a:rPr lang="en-US" sz="5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উদ্দেশ্যঃ</a:t>
            </a:r>
            <a:endParaRPr lang="en-US" sz="5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18" y="1752600"/>
            <a:ext cx="8174182" cy="4114799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উপাদানকে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যেগুলো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গঠন,ক্ষয়পূরণ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ব্যাবহৃত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>
                <a:solidFill>
                  <a:schemeClr val="accent1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672" y="7348"/>
            <a:ext cx="5798127" cy="1745251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505"/>
              </a:avLst>
            </a:prstTxWarp>
            <a:spAutoFit/>
          </a:bodyPr>
          <a:lstStyle/>
          <a:p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খাদ্য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কি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?</a:t>
            </a:r>
            <a:b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61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096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286000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শারীরবৃত্তীয়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খাদ্যবস্তু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পরিপাক,খাদ্যসার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পরিশোষণ,কোষে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আত্তীকরণ,দেহের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ক্ষয়পূরণ,বৃদ্ধিসাধন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অপাচ্য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খাদ্যাংশের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905000" y="1414318"/>
            <a:ext cx="4800600" cy="3200845"/>
          </a:xfrm>
          <a:prstGeom prst="triangle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69199"/>
            <a:ext cx="563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095897"/>
            <a:ext cx="18288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810000"/>
            <a:ext cx="2286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" y="4798092"/>
            <a:ext cx="3276600" cy="17202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5114100"/>
            <a:ext cx="3207327" cy="108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815530"/>
            <a:ext cx="4381500" cy="62210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2400" y="152400"/>
            <a:ext cx="1600200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উপাদান</a:t>
            </a:r>
            <a:r>
              <a:rPr lang="en-US" b="1" i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অনুযায়ী</a:t>
            </a:r>
            <a:r>
              <a:rPr lang="en-US" b="1" i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খাদ্যের</a:t>
            </a:r>
            <a:r>
              <a:rPr lang="en-US" b="1" i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প্রধান</a:t>
            </a:r>
            <a:r>
              <a:rPr lang="en-US" b="1" i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শ্রেনীবিভাগঃ</a:t>
            </a:r>
            <a:endParaRPr lang="en-US" b="1" i="1" dirty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4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322</Words>
  <Application>Microsoft Office PowerPoint</Application>
  <PresentationFormat>On-screen Show (4:3)</PresentationFormat>
  <Paragraphs>71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বিষয় পরিচিতি</vt:lpstr>
      <vt:lpstr>Slide 4</vt:lpstr>
      <vt:lpstr>Slide 5</vt:lpstr>
      <vt:lpstr>Slide 6</vt:lpstr>
      <vt:lpstr>খাদ্য বলতে সেই সমস্ত জৈব উপাদানকে বুঝায় যেগুলো জীবের দেহ গঠন,ক্ষয়পূরণ এবং শক্তি উৎপাদনে ব্যাবহৃত হয়। </vt:lpstr>
      <vt:lpstr>Slide 8</vt:lpstr>
      <vt:lpstr>Slide 9</vt:lpstr>
      <vt:lpstr>Slide 10</vt:lpstr>
      <vt:lpstr>Slide 11</vt:lpstr>
      <vt:lpstr>Slide 12</vt:lpstr>
      <vt:lpstr>2।উদ্ভিজ্জ প্রোটিন</vt:lpstr>
      <vt:lpstr>Slide 14</vt:lpstr>
      <vt:lpstr>উদ্ভিজ্জ ও প্রাণিজ আমিষ চিহ্নিতকরনঃ     </vt:lpstr>
      <vt:lpstr>আমিষের কাজঃ</vt:lpstr>
      <vt:lpstr>Slide 17</vt:lpstr>
      <vt:lpstr>Slide 18</vt:lpstr>
      <vt:lpstr>খাদ্যে আমিষের অভাবের ফল</vt:lpstr>
      <vt:lpstr>কোয়াশিয়রকর</vt:lpstr>
      <vt:lpstr>Slide 21</vt:lpstr>
      <vt:lpstr>মূল্যায়নঃ</vt:lpstr>
      <vt:lpstr>বাড়ির কাজ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SHAMIM</cp:lastModifiedBy>
  <cp:revision>143</cp:revision>
  <dcterms:created xsi:type="dcterms:W3CDTF">2006-08-16T00:00:00Z</dcterms:created>
  <dcterms:modified xsi:type="dcterms:W3CDTF">2019-10-07T14:20:16Z</dcterms:modified>
</cp:coreProperties>
</file>