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71" r:id="rId3"/>
    <p:sldId id="276" r:id="rId4"/>
    <p:sldId id="277" r:id="rId5"/>
    <p:sldId id="259" r:id="rId6"/>
    <p:sldId id="260" r:id="rId7"/>
    <p:sldId id="261" r:id="rId8"/>
    <p:sldId id="262" r:id="rId9"/>
    <p:sldId id="263" r:id="rId10"/>
    <p:sldId id="275" r:id="rId11"/>
    <p:sldId id="264" r:id="rId12"/>
    <p:sldId id="265" r:id="rId13"/>
    <p:sldId id="266" r:id="rId14"/>
    <p:sldId id="267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19" autoAdjust="0"/>
  </p:normalViewPr>
  <p:slideViewPr>
    <p:cSldViewPr>
      <p:cViewPr varScale="1">
        <p:scale>
          <a:sx n="63" d="100"/>
          <a:sy n="63" d="100"/>
        </p:scale>
        <p:origin x="-1596" y="-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DFC29-75B2-4DC9-9895-E2B318E846C0}" type="datetimeFigureOut">
              <a:rPr lang="en-US" smtClean="0"/>
              <a:t>8/17/2019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7E036-3BA0-4E86-A387-666946C15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9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4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9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87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91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77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7E036-3BA0-4E86-A387-666946C156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78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42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78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8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77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19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94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35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513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07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86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1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88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80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17/08/2019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2400" y="640080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Md. Abul Hasem, SKHS, Satkania, Chattogram.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00800"/>
            <a:ext cx="30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n-BD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১</a:t>
            </a:r>
            <a:r>
              <a:rPr lang="bn-BD" dirty="0">
                <a:solidFill>
                  <a:prstClr val="black">
                    <a:tint val="75000"/>
                  </a:prstClr>
                </a:solidFill>
              </a:rPr>
              <a:t>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03200" cmpd="tri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C:\Users\User\Desktop\Quit.pn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6477000"/>
            <a:ext cx="274637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23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381000"/>
            <a:ext cx="8783782" cy="6038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4309" y="685800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স্বাগতম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3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B\Downloads\90987_html_64dee60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511" y="784152"/>
            <a:ext cx="8698889" cy="592144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3733800" y="6096000"/>
            <a:ext cx="4648200" cy="523220"/>
          </a:xfrm>
          <a:custGeom>
            <a:avLst/>
            <a:gdLst>
              <a:gd name="connsiteX0" fmla="*/ 0 w 5791196"/>
              <a:gd name="connsiteY0" fmla="*/ 0 h 584775"/>
              <a:gd name="connsiteX1" fmla="*/ 5791196 w 5791196"/>
              <a:gd name="connsiteY1" fmla="*/ 0 h 584775"/>
              <a:gd name="connsiteX2" fmla="*/ 5791196 w 5791196"/>
              <a:gd name="connsiteY2" fmla="*/ 584775 h 584775"/>
              <a:gd name="connsiteX3" fmla="*/ 0 w 5791196"/>
              <a:gd name="connsiteY3" fmla="*/ 584775 h 584775"/>
              <a:gd name="connsiteX4" fmla="*/ 0 w 5791196"/>
              <a:gd name="connsiteY4" fmla="*/ 0 h 584775"/>
              <a:gd name="connsiteX0" fmla="*/ 0 w 5791196"/>
              <a:gd name="connsiteY0" fmla="*/ 0 h 584775"/>
              <a:gd name="connsiteX1" fmla="*/ 5777341 w 5791196"/>
              <a:gd name="connsiteY1" fmla="*/ 96982 h 584775"/>
              <a:gd name="connsiteX2" fmla="*/ 5791196 w 5791196"/>
              <a:gd name="connsiteY2" fmla="*/ 584775 h 584775"/>
              <a:gd name="connsiteX3" fmla="*/ 0 w 5791196"/>
              <a:gd name="connsiteY3" fmla="*/ 584775 h 584775"/>
              <a:gd name="connsiteX4" fmla="*/ 0 w 5791196"/>
              <a:gd name="connsiteY4" fmla="*/ 0 h 584775"/>
              <a:gd name="connsiteX0" fmla="*/ 0 w 5791196"/>
              <a:gd name="connsiteY0" fmla="*/ 0 h 501647"/>
              <a:gd name="connsiteX1" fmla="*/ 5777341 w 5791196"/>
              <a:gd name="connsiteY1" fmla="*/ 13854 h 501647"/>
              <a:gd name="connsiteX2" fmla="*/ 5791196 w 5791196"/>
              <a:gd name="connsiteY2" fmla="*/ 501647 h 501647"/>
              <a:gd name="connsiteX3" fmla="*/ 0 w 5791196"/>
              <a:gd name="connsiteY3" fmla="*/ 501647 h 501647"/>
              <a:gd name="connsiteX4" fmla="*/ 0 w 5791196"/>
              <a:gd name="connsiteY4" fmla="*/ 0 h 501647"/>
              <a:gd name="connsiteX0" fmla="*/ 0 w 5777341"/>
              <a:gd name="connsiteY0" fmla="*/ 0 h 501647"/>
              <a:gd name="connsiteX1" fmla="*/ 5777341 w 5777341"/>
              <a:gd name="connsiteY1" fmla="*/ 13854 h 501647"/>
              <a:gd name="connsiteX2" fmla="*/ 5749633 w 5777341"/>
              <a:gd name="connsiteY2" fmla="*/ 376956 h 501647"/>
              <a:gd name="connsiteX3" fmla="*/ 0 w 5777341"/>
              <a:gd name="connsiteY3" fmla="*/ 501647 h 501647"/>
              <a:gd name="connsiteX4" fmla="*/ 0 w 5777341"/>
              <a:gd name="connsiteY4" fmla="*/ 0 h 501647"/>
              <a:gd name="connsiteX0" fmla="*/ 0 w 5777341"/>
              <a:gd name="connsiteY0" fmla="*/ 0 h 404665"/>
              <a:gd name="connsiteX1" fmla="*/ 5777341 w 5777341"/>
              <a:gd name="connsiteY1" fmla="*/ 13854 h 404665"/>
              <a:gd name="connsiteX2" fmla="*/ 5749633 w 5777341"/>
              <a:gd name="connsiteY2" fmla="*/ 376956 h 404665"/>
              <a:gd name="connsiteX3" fmla="*/ 0 w 5777341"/>
              <a:gd name="connsiteY3" fmla="*/ 404665 h 404665"/>
              <a:gd name="connsiteX4" fmla="*/ 0 w 5777341"/>
              <a:gd name="connsiteY4" fmla="*/ 0 h 404665"/>
              <a:gd name="connsiteX0" fmla="*/ 0 w 5777342"/>
              <a:gd name="connsiteY0" fmla="*/ 0 h 446229"/>
              <a:gd name="connsiteX1" fmla="*/ 5777341 w 5777342"/>
              <a:gd name="connsiteY1" fmla="*/ 13854 h 446229"/>
              <a:gd name="connsiteX2" fmla="*/ 5777342 w 5777342"/>
              <a:gd name="connsiteY2" fmla="*/ 446229 h 446229"/>
              <a:gd name="connsiteX3" fmla="*/ 0 w 5777342"/>
              <a:gd name="connsiteY3" fmla="*/ 404665 h 446229"/>
              <a:gd name="connsiteX4" fmla="*/ 0 w 5777342"/>
              <a:gd name="connsiteY4" fmla="*/ 0 h 446229"/>
              <a:gd name="connsiteX0" fmla="*/ 0 w 5777342"/>
              <a:gd name="connsiteY0" fmla="*/ 0 h 473938"/>
              <a:gd name="connsiteX1" fmla="*/ 5777341 w 5777342"/>
              <a:gd name="connsiteY1" fmla="*/ 13854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  <a:gd name="connsiteX0" fmla="*/ 0 w 5777342"/>
              <a:gd name="connsiteY0" fmla="*/ 0 h 473938"/>
              <a:gd name="connsiteX1" fmla="*/ 5777341 w 5777342"/>
              <a:gd name="connsiteY1" fmla="*/ 69272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  <a:gd name="connsiteX0" fmla="*/ 0 w 5777342"/>
              <a:gd name="connsiteY0" fmla="*/ 0 h 473938"/>
              <a:gd name="connsiteX1" fmla="*/ 5777341 w 5777342"/>
              <a:gd name="connsiteY1" fmla="*/ 13854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7342" h="473938">
                <a:moveTo>
                  <a:pt x="0" y="0"/>
                </a:moveTo>
                <a:lnTo>
                  <a:pt x="5777341" y="13854"/>
                </a:lnTo>
                <a:cubicBezTo>
                  <a:pt x="5777341" y="157979"/>
                  <a:pt x="5777342" y="302104"/>
                  <a:pt x="5777342" y="446229"/>
                </a:cubicBezTo>
                <a:lnTo>
                  <a:pt x="0" y="47393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 খাদ্যশৃঙ্খল পরস্পর সম্পর্কযুক্ত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6106180"/>
            <a:ext cx="2514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খাদ্যশৃঙ্খল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95800" y="2514600"/>
            <a:ext cx="2667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খাদ্যজাল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28800" y="177225"/>
            <a:ext cx="5410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চিত্রে কী দেখছ?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6553200"/>
            <a:ext cx="685800" cy="2286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B\Downloads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990600"/>
            <a:ext cx="8382000" cy="4800600"/>
          </a:xfrm>
          <a:prstGeom prst="rect">
            <a:avLst/>
          </a:prstGeom>
          <a:noFill/>
        </p:spPr>
      </p:pic>
      <p:sp>
        <p:nvSpPr>
          <p:cNvPr id="79" name="Rectangle 78"/>
          <p:cNvSpPr/>
          <p:nvPr/>
        </p:nvSpPr>
        <p:spPr>
          <a:xfrm>
            <a:off x="533400" y="59436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 হতে খাদ্যশৃঙ্খলগুলো উল্লেখ করে খাদ্যজাল তৈ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রি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কর।   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3600" y="152400"/>
            <a:ext cx="5715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 সময়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৮মিনিট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" descr="C:\Users\Doel-1612i3\Downloads\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23"/>
          <p:cNvCxnSpPr/>
          <p:nvPr/>
        </p:nvCxnSpPr>
        <p:spPr>
          <a:xfrm>
            <a:off x="1600200" y="914400"/>
            <a:ext cx="5257800" cy="2667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1028700" y="1485900"/>
            <a:ext cx="9906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-647700" y="2400300"/>
            <a:ext cx="3124200" cy="457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524000" y="990600"/>
            <a:ext cx="3429000" cy="2514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00200" y="838200"/>
            <a:ext cx="4724400" cy="1981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267494" y="2094706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1143000" y="1447800"/>
            <a:ext cx="2819400" cy="2057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2400" y="6400801"/>
            <a:ext cx="533400" cy="3048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9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1295400"/>
            <a:ext cx="496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নিচের কোন খাদ্যশৃঙ্খলটি সঠিক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9050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ফাইটোপ্লাঙ্কটন        ছোট মাছ       জুয়োপ্লাঙ্কটন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5908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শামুক        মাছ        ক্ষুদিপানা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35052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ফল         পতঙ্গ        পাখি        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43434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pic>
        <p:nvPicPr>
          <p:cNvPr id="19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057400"/>
            <a:ext cx="4191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819400"/>
            <a:ext cx="457200" cy="39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43800" y="4267200"/>
            <a:ext cx="419100" cy="4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581400"/>
            <a:ext cx="5334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971800" y="457200"/>
            <a:ext cx="2667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মূল্যায়ন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95600" y="2209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724400" y="2209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828800" y="2971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124200" y="29718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600200" y="38846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00400" y="3810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676400" y="4724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90600" y="444442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ঘাস        কচ্ছপ         ছোট মাছ                      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3276600" y="4724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4340" y="5106591"/>
            <a:ext cx="3832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ফাইটোপ্লাঙ্কটন কী?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9100" y="5833271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  খাদ্যজাল কী ? উদাহরণ দাও।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96200" y="6477000"/>
            <a:ext cx="609600" cy="3048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2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1451" y="291703"/>
            <a:ext cx="2763549" cy="851297"/>
          </a:xfrm>
          <a:prstGeom prst="round2Diag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5791200"/>
            <a:ext cx="7543800" cy="646986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বনভূমির বাস্তুতন্ত্রের ভিত্তিতে খাদ্যজালের প্রবাহ চিত্র আঁক ।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B\Downloads\sundarban_tr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90750"/>
            <a:ext cx="8724900" cy="3143250"/>
          </a:xfrm>
          <a:prstGeom prst="rect">
            <a:avLst/>
          </a:prstGeom>
          <a:noFill/>
        </p:spPr>
      </p:pic>
      <p:pic>
        <p:nvPicPr>
          <p:cNvPr id="1027" name="Picture 3" descr="C:\Users\PB\Downloads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8918" y="361950"/>
            <a:ext cx="3068456" cy="1828800"/>
          </a:xfrm>
          <a:prstGeom prst="rect">
            <a:avLst/>
          </a:prstGeom>
          <a:noFill/>
        </p:spPr>
      </p:pic>
      <p:pic>
        <p:nvPicPr>
          <p:cNvPr id="1028" name="Picture 4" descr="C:\Users\PB\Downloads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00050"/>
            <a:ext cx="2552700" cy="17907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6477000"/>
            <a:ext cx="685800" cy="3048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0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B\Downloads\Ar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91213"/>
            <a:ext cx="4267200" cy="593338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200400" y="3581400"/>
            <a:ext cx="236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6600" b="1" dirty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dirty="0">
              <a:ln w="1905"/>
              <a:solidFill>
                <a:srgbClr val="00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96200" y="6400801"/>
            <a:ext cx="609600" cy="304800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7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6700" y="2590800"/>
            <a:ext cx="8686800" cy="3657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742406" y="4228306"/>
            <a:ext cx="2743200" cy="158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7200" y="3669903"/>
            <a:ext cx="0" cy="152320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124994" y="4431109"/>
            <a:ext cx="1523206" cy="79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43400" y="2971800"/>
            <a:ext cx="4495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767013"/>
            <a:ext cx="3124200" cy="332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266700" y="381000"/>
            <a:ext cx="8572500" cy="1066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3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137160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6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শ্রেণি-নবম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দশম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66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6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ত্রয়োদশ</a:t>
            </a:r>
            <a:endParaRPr lang="en-US" sz="6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512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238780"/>
            <a:ext cx="7696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বলতে পার কোন প্রাণী কোন ধরনের খাদ্য খেয়ে বেঁচে আছে?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1" descr="C:\Users\PB\Downloads\ecotoxicity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85" y="838200"/>
            <a:ext cx="9095293" cy="563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371600"/>
            <a:ext cx="9144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জলে ভাসমান উদ্ভিদ উৎস থেকে শুরু করে প্রাণীগুলো একে অন্যকে খেয়ে বেঁচে আছে।   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9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PB\Downloads\sundarbans_de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3350"/>
            <a:ext cx="8763000" cy="65722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19200" y="914400"/>
            <a:ext cx="3857145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IN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খাদ্যশৃঙ্খল ও খাদ্যজাল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276199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5800" y="1828800"/>
            <a:ext cx="81534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 শৃঙ্খল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Tx/>
              <a:buAutoNum type="arabicPeriod"/>
            </a:pPr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2।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 প্রকার বাস্তুতন্ত্রে বিভিন্ন প্রকার খাদ্য শিকল উদাহরণসহ ব্যাখ্যা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IN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খাদ্যজাল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বর্ণনা করতে পারবে।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533400"/>
            <a:ext cx="21336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08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PB\Downloads\photo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400" y="1828800"/>
            <a:ext cx="6477000" cy="3886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04800" y="3581400"/>
            <a:ext cx="1143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32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4419600"/>
            <a:ext cx="10668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পানি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4038600"/>
            <a:ext cx="16002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  শর্করা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5181601"/>
            <a:ext cx="1143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28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1200" y="914400"/>
            <a:ext cx="38862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সকল সবুজ উদ্ভিদ উৎপাদক</a:t>
            </a:r>
            <a:endParaRPr lang="en-US" sz="28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81200" y="228600"/>
            <a:ext cx="38862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সকল শক্তির উৎস কোথায়?</a:t>
            </a:r>
            <a:endParaRPr lang="en-US" sz="28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7" descr="C:\Users\PB\Downloads\Grasshopp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1" y="990600"/>
            <a:ext cx="3352800" cy="2691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1" name="Group 20"/>
          <p:cNvGrpSpPr/>
          <p:nvPr/>
        </p:nvGrpSpPr>
        <p:grpSpPr>
          <a:xfrm>
            <a:off x="2667000" y="2057400"/>
            <a:ext cx="3124200" cy="1219200"/>
            <a:chOff x="3450798" y="2209800"/>
            <a:chExt cx="3124200" cy="1219200"/>
          </a:xfrm>
        </p:grpSpPr>
        <p:sp>
          <p:nvSpPr>
            <p:cNvPr id="19" name="Bent-Up Arrow 18"/>
            <p:cNvSpPr/>
            <p:nvPr/>
          </p:nvSpPr>
          <p:spPr>
            <a:xfrm rot="5400000" flipH="1">
              <a:off x="4430499" y="1306299"/>
              <a:ext cx="1219200" cy="3026201"/>
            </a:xfrm>
            <a:prstGeom prst="bentUpArrow">
              <a:avLst>
                <a:gd name="adj1" fmla="val 35776"/>
                <a:gd name="adj2" fmla="val 35792"/>
                <a:gd name="adj3" fmla="val 3259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450798" y="2362200"/>
              <a:ext cx="3124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কোনো প্রাণী কি তা পারে?</a:t>
              </a:r>
              <a:endPara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57200" y="5983069"/>
            <a:ext cx="76200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সকল প্রথম স্তরের খাদক খাদ্যের জন্য উৎপাদকের উপর নির্ভরশীল</a:t>
            </a:r>
            <a:endParaRPr lang="en-US" sz="24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39668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PB\Downloads\short toed snake eagle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8425" y="228600"/>
            <a:ext cx="2619375" cy="174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5" descr="C:\Users\PB\Downloads\frog eating insec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2667000"/>
            <a:ext cx="3200400" cy="2093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6" descr="C:\Users\PB\Downloads\frog_snak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8377" y="914400"/>
            <a:ext cx="3104823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7" descr="C:\Users\PB\Downloads\Grasshopp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2643" y="4267200"/>
            <a:ext cx="3227325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8" descr="C:\Users\PB\Downloads\img_3250.jpg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/>
          <a:stretch>
            <a:fillRect/>
          </a:stretch>
        </p:blipFill>
        <p:spPr bwMode="auto">
          <a:xfrm>
            <a:off x="457200" y="2895600"/>
            <a:ext cx="2514600" cy="3544763"/>
          </a:xfrm>
          <a:prstGeom prst="rect">
            <a:avLst/>
          </a:prstGeom>
          <a:noFill/>
        </p:spPr>
      </p:pic>
      <p:sp>
        <p:nvSpPr>
          <p:cNvPr id="21" name="Down Arrow 20"/>
          <p:cNvSpPr/>
          <p:nvPr/>
        </p:nvSpPr>
        <p:spPr>
          <a:xfrm rot="14753943">
            <a:off x="6708008" y="1758544"/>
            <a:ext cx="384416" cy="608091"/>
          </a:xfrm>
          <a:prstGeom prst="downArrow">
            <a:avLst>
              <a:gd name="adj1" fmla="val 50000"/>
              <a:gd name="adj2" fmla="val 496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124200" y="5791200"/>
            <a:ext cx="533400" cy="381000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rot="18814150">
            <a:off x="6597229" y="4872336"/>
            <a:ext cx="639856" cy="279732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 rot="13946350">
            <a:off x="5409047" y="3156642"/>
            <a:ext cx="655113" cy="394509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5" name="Picture 2" descr="C:\Users\Doel-1612i3\Downloads\2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199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 rot="16200000" flipH="1">
            <a:off x="609600" y="1905000"/>
            <a:ext cx="19812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-114300" y="1943100"/>
            <a:ext cx="2209800" cy="457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876300" y="1714500"/>
            <a:ext cx="2514600" cy="1219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42900" y="2095500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647700" y="1714500"/>
            <a:ext cx="2286000" cy="685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57200" y="2438400"/>
            <a:ext cx="167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NikoshBAN" pitchFamily="2" charset="0"/>
                <a:cs typeface="NikoshBAN" pitchFamily="2" charset="0"/>
              </a:rPr>
              <a:t>উৎপাদক </a:t>
            </a:r>
            <a:endParaRPr lang="en-US" sz="2800" baseline="-25000" dirty="0">
              <a:solidFill>
                <a:prstClr val="black">
                  <a:lumMod val="95000"/>
                  <a:lumOff val="5000"/>
                </a:prst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3200400" y="1066800"/>
            <a:ext cx="685800" cy="5259388"/>
            <a:chOff x="3276600" y="1066800"/>
            <a:chExt cx="685800" cy="5259388"/>
          </a:xfrm>
        </p:grpSpPr>
        <p:cxnSp>
          <p:nvCxnSpPr>
            <p:cNvPr id="58" name="Straight Connector 57"/>
            <p:cNvCxnSpPr/>
            <p:nvPr/>
          </p:nvCxnSpPr>
          <p:spPr>
            <a:xfrm rot="5400000">
              <a:off x="648494" y="3695700"/>
              <a:ext cx="52570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276600" y="6324600"/>
              <a:ext cx="685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276600" y="1066800"/>
              <a:ext cx="685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Rectangle 72"/>
          <p:cNvSpPr/>
          <p:nvPr/>
        </p:nvSpPr>
        <p:spPr>
          <a:xfrm rot="16200000">
            <a:off x="3024071" y="3148131"/>
            <a:ext cx="998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খাদক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133600" y="152401"/>
            <a:ext cx="3581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খাদ্যশৃঙ্খল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676400" y="3886200"/>
            <a:ext cx="64770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২য় স্তরের খাদক ১ম স্তরের খাদককে শিকার করে খাচ্ছে।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7" name="Rectangle 76"/>
          <p:cNvSpPr/>
          <p:nvPr/>
        </p:nvSpPr>
        <p:spPr>
          <a:xfrm rot="16682489">
            <a:off x="737133" y="1285087"/>
            <a:ext cx="1156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714500" y="4714220"/>
            <a:ext cx="5304359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এই খাদ্যশিকলটি কোন প্রকারের খাদ্যশিকল?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5816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75" grpId="0" animBg="1"/>
      <p:bldP spid="76" grpId="0" animBg="1"/>
      <p:bldP spid="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3251484" y="160268"/>
            <a:ext cx="280029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 দেখছ? 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1447800"/>
            <a:ext cx="5976436" cy="914400"/>
            <a:chOff x="914400" y="1447800"/>
            <a:chExt cx="5976436" cy="914400"/>
          </a:xfrm>
        </p:grpSpPr>
        <p:sp>
          <p:nvSpPr>
            <p:cNvPr id="2" name="Rectangle 1"/>
            <p:cNvSpPr/>
            <p:nvPr/>
          </p:nvSpPr>
          <p:spPr>
            <a:xfrm>
              <a:off x="914400" y="1447800"/>
              <a:ext cx="1295400" cy="9144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IN" sz="32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মানুষ</a:t>
              </a:r>
              <a:endParaRPr lang="en-US" sz="32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328441" y="1643390"/>
              <a:ext cx="6303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মশা</a:t>
              </a:r>
              <a:endParaRPr lang="en-US" sz="28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34000" y="1643390"/>
              <a:ext cx="15568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ডেঙ্গুভাইরাস</a:t>
              </a:r>
              <a:endParaRPr lang="en-US" sz="2800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2209800" y="1828800"/>
              <a:ext cx="6858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ight Arrow 32"/>
            <p:cNvSpPr/>
            <p:nvPr/>
          </p:nvSpPr>
          <p:spPr>
            <a:xfrm>
              <a:off x="4516501" y="1790700"/>
              <a:ext cx="6858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14400" y="3961682"/>
            <a:ext cx="6248387" cy="600138"/>
            <a:chOff x="914400" y="3961682"/>
            <a:chExt cx="6248387" cy="600138"/>
          </a:xfrm>
        </p:grpSpPr>
        <p:sp>
          <p:nvSpPr>
            <p:cNvPr id="34" name="TextBox 33"/>
            <p:cNvSpPr txBox="1"/>
            <p:nvPr/>
          </p:nvSpPr>
          <p:spPr>
            <a:xfrm>
              <a:off x="914400" y="4038600"/>
              <a:ext cx="9861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মৃতদেহ</a:t>
              </a:r>
              <a:endParaRPr lang="en-US" sz="28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627263" y="3961682"/>
              <a:ext cx="8114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ছত্রাক</a:t>
              </a:r>
              <a:endParaRPr lang="en-US" sz="28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340126" y="3961682"/>
              <a:ext cx="822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28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কেঁচো</a:t>
              </a:r>
              <a:endParaRPr lang="en-US" sz="2800" dirty="0"/>
            </a:p>
          </p:txBody>
        </p:sp>
        <p:sp>
          <p:nvSpPr>
            <p:cNvPr id="37" name="Right Arrow 36"/>
            <p:cNvSpPr/>
            <p:nvPr/>
          </p:nvSpPr>
          <p:spPr>
            <a:xfrm>
              <a:off x="5046515" y="4108992"/>
              <a:ext cx="6858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2421015" y="4185910"/>
              <a:ext cx="6858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420658" y="2727772"/>
            <a:ext cx="3631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এটি কোন প্রকারের খাদ্যশিকল?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2420658" y="5153680"/>
            <a:ext cx="3631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এটি কোন প্রকারের খাদ্যশিকল?</a:t>
            </a:r>
            <a:endParaRPr lang="en-US" sz="2800" dirty="0"/>
          </a:p>
        </p:txBody>
      </p:sp>
      <p:sp>
        <p:nvSpPr>
          <p:cNvPr id="43" name="Rectangle 42"/>
          <p:cNvSpPr/>
          <p:nvPr/>
        </p:nvSpPr>
        <p:spPr>
          <a:xfrm>
            <a:off x="1946532" y="168826"/>
            <a:ext cx="5410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কত প্রকার খাদ্যশিকল দেখেছ?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17/08/2019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3615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/>
      <p:bldP spid="41" grpId="0"/>
      <p:bldP spid="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457</Words>
  <Application>Microsoft Office PowerPoint</Application>
  <PresentationFormat>On-screen Show (4:3)</PresentationFormat>
  <Paragraphs>116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Abul Hasem</dc:creator>
  <cp:lastModifiedBy>Windows User</cp:lastModifiedBy>
  <cp:revision>63</cp:revision>
  <dcterms:created xsi:type="dcterms:W3CDTF">2006-08-16T00:00:00Z</dcterms:created>
  <dcterms:modified xsi:type="dcterms:W3CDTF">2019-08-17T14:41:20Z</dcterms:modified>
</cp:coreProperties>
</file>