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1" r:id="rId3"/>
    <p:sldId id="272" r:id="rId4"/>
    <p:sldId id="267" r:id="rId5"/>
    <p:sldId id="268" r:id="rId6"/>
    <p:sldId id="274" r:id="rId7"/>
    <p:sldId id="261" r:id="rId8"/>
    <p:sldId id="275" r:id="rId9"/>
    <p:sldId id="266" r:id="rId10"/>
    <p:sldId id="262" r:id="rId11"/>
    <p:sldId id="265" r:id="rId12"/>
    <p:sldId id="258" r:id="rId13"/>
    <p:sldId id="259" r:id="rId14"/>
    <p:sldId id="260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88F953-37F3-48DD-98BA-F110EBBC1432}" type="doc">
      <dgm:prSet loTypeId="urn:microsoft.com/office/officeart/2005/8/layout/vList6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9BFDDCA-C0BA-478C-8C96-0E0846446E75}">
      <dgm:prSet phldrT="[Text]"/>
      <dgm:spPr/>
      <dgm:t>
        <a:bodyPr/>
        <a:lstStyle/>
        <a:p>
          <a:r>
            <a:rPr lang="en-US" dirty="0" err="1" smtClean="0"/>
            <a:t>নেতৃত্ব</a:t>
          </a:r>
          <a:endParaRPr lang="en-US" dirty="0"/>
        </a:p>
      </dgm:t>
    </dgm:pt>
    <dgm:pt modelId="{9C67A3D6-706F-450E-BC57-946425E3B348}" type="parTrans" cxnId="{688E7EF6-C21D-4B85-B77E-3FF037311ED1}">
      <dgm:prSet/>
      <dgm:spPr/>
      <dgm:t>
        <a:bodyPr/>
        <a:lstStyle/>
        <a:p>
          <a:endParaRPr lang="en-US"/>
        </a:p>
      </dgm:t>
    </dgm:pt>
    <dgm:pt modelId="{B47B22D1-4584-410B-8F43-EC5AB6953DBA}" type="sibTrans" cxnId="{688E7EF6-C21D-4B85-B77E-3FF037311ED1}">
      <dgm:prSet/>
      <dgm:spPr/>
      <dgm:t>
        <a:bodyPr/>
        <a:lstStyle/>
        <a:p>
          <a:endParaRPr lang="en-US"/>
        </a:p>
      </dgm:t>
    </dgm:pt>
    <dgm:pt modelId="{997D7FE8-EA4D-4A42-BB12-86035E2170A8}">
      <dgm:prSet phldrT="[Text]"/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</a:rPr>
            <a:t>আনুষ্ঠানিক</a:t>
          </a:r>
          <a:r>
            <a:rPr lang="en-US" dirty="0" smtClean="0">
              <a:solidFill>
                <a:srgbClr val="0070C0"/>
              </a:solidFill>
            </a:rPr>
            <a:t> </a:t>
          </a:r>
          <a:r>
            <a:rPr lang="en-US" dirty="0" err="1" smtClean="0">
              <a:solidFill>
                <a:srgbClr val="0070C0"/>
              </a:solidFill>
            </a:rPr>
            <a:t>বিচারে</a:t>
          </a:r>
          <a:endParaRPr lang="en-US" dirty="0">
            <a:solidFill>
              <a:srgbClr val="0070C0"/>
            </a:solidFill>
          </a:endParaRPr>
        </a:p>
      </dgm:t>
    </dgm:pt>
    <dgm:pt modelId="{6E0C7166-0A49-4507-AF2C-E763B48A2D68}" type="parTrans" cxnId="{084BFB47-DD6A-4B22-9A99-421A38E47CEA}">
      <dgm:prSet/>
      <dgm:spPr/>
      <dgm:t>
        <a:bodyPr/>
        <a:lstStyle/>
        <a:p>
          <a:endParaRPr lang="en-US"/>
        </a:p>
      </dgm:t>
    </dgm:pt>
    <dgm:pt modelId="{F0F3C3BD-8D77-4228-B7CF-ECC170E6DAA4}" type="sibTrans" cxnId="{084BFB47-DD6A-4B22-9A99-421A38E47CEA}">
      <dgm:prSet/>
      <dgm:spPr/>
      <dgm:t>
        <a:bodyPr/>
        <a:lstStyle/>
        <a:p>
          <a:endParaRPr lang="en-US"/>
        </a:p>
      </dgm:t>
    </dgm:pt>
    <dgm:pt modelId="{63DED5E2-7361-40DC-B674-D39EEDCD5EE0}">
      <dgm:prSet phldrT="[Text]"/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</a:rPr>
            <a:t>ক্ষমতা</a:t>
          </a:r>
          <a:r>
            <a:rPr lang="en-US" dirty="0" smtClean="0">
              <a:solidFill>
                <a:srgbClr val="0070C0"/>
              </a:solidFill>
            </a:rPr>
            <a:t> </a:t>
          </a:r>
          <a:r>
            <a:rPr lang="en-US" dirty="0" err="1" smtClean="0">
              <a:solidFill>
                <a:srgbClr val="0070C0"/>
              </a:solidFill>
            </a:rPr>
            <a:t>প্রয়োগের</a:t>
          </a:r>
          <a:r>
            <a:rPr lang="en-US" dirty="0" smtClean="0">
              <a:solidFill>
                <a:srgbClr val="0070C0"/>
              </a:solidFill>
            </a:rPr>
            <a:t> </a:t>
          </a:r>
          <a:r>
            <a:rPr lang="en-US" dirty="0" err="1" smtClean="0">
              <a:solidFill>
                <a:srgbClr val="0070C0"/>
              </a:solidFill>
            </a:rPr>
            <a:t>ধরন</a:t>
          </a:r>
          <a:r>
            <a:rPr lang="en-US" dirty="0" smtClean="0">
              <a:solidFill>
                <a:srgbClr val="0070C0"/>
              </a:solidFill>
            </a:rPr>
            <a:t> </a:t>
          </a:r>
          <a:r>
            <a:rPr lang="en-US" dirty="0" err="1" smtClean="0">
              <a:solidFill>
                <a:srgbClr val="0070C0"/>
              </a:solidFill>
            </a:rPr>
            <a:t>বিচারে</a:t>
          </a:r>
          <a:endParaRPr lang="en-US" dirty="0">
            <a:solidFill>
              <a:srgbClr val="0070C0"/>
            </a:solidFill>
          </a:endParaRPr>
        </a:p>
      </dgm:t>
    </dgm:pt>
    <dgm:pt modelId="{0C231171-4902-4083-884C-073829FD7687}" type="parTrans" cxnId="{E8CBBAB3-79B2-44B4-BB38-66848680CA20}">
      <dgm:prSet/>
      <dgm:spPr/>
      <dgm:t>
        <a:bodyPr/>
        <a:lstStyle/>
        <a:p>
          <a:endParaRPr lang="en-US"/>
        </a:p>
      </dgm:t>
    </dgm:pt>
    <dgm:pt modelId="{9D4337E5-C3C5-4307-B902-43435B733202}" type="sibTrans" cxnId="{E8CBBAB3-79B2-44B4-BB38-66848680CA20}">
      <dgm:prSet/>
      <dgm:spPr/>
      <dgm:t>
        <a:bodyPr/>
        <a:lstStyle/>
        <a:p>
          <a:endParaRPr lang="en-US"/>
        </a:p>
      </dgm:t>
    </dgm:pt>
    <dgm:pt modelId="{FE7DAC98-6838-40BF-A982-A2F33BC2E4EB}">
      <dgm:prSet/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</a:rPr>
            <a:t>দৃষ্টিভঙ্গি</a:t>
          </a:r>
          <a:r>
            <a:rPr lang="en-US" dirty="0" smtClean="0">
              <a:solidFill>
                <a:srgbClr val="0070C0"/>
              </a:solidFill>
            </a:rPr>
            <a:t> </a:t>
          </a:r>
          <a:r>
            <a:rPr lang="en-US" dirty="0" err="1" smtClean="0">
              <a:solidFill>
                <a:srgbClr val="0070C0"/>
              </a:solidFill>
            </a:rPr>
            <a:t>বিচারে</a:t>
          </a:r>
          <a:endParaRPr lang="en-US" dirty="0">
            <a:solidFill>
              <a:srgbClr val="0070C0"/>
            </a:solidFill>
          </a:endParaRPr>
        </a:p>
      </dgm:t>
    </dgm:pt>
    <dgm:pt modelId="{9C8166D4-56D8-4915-A653-FA38803C3E51}" type="parTrans" cxnId="{B10FAB4C-FF4F-4B45-8895-94168EC6351A}">
      <dgm:prSet/>
      <dgm:spPr/>
      <dgm:t>
        <a:bodyPr/>
        <a:lstStyle/>
        <a:p>
          <a:endParaRPr lang="en-US"/>
        </a:p>
      </dgm:t>
    </dgm:pt>
    <dgm:pt modelId="{8F6E02CF-3FF4-4147-9C67-21C1EE58B006}" type="sibTrans" cxnId="{B10FAB4C-FF4F-4B45-8895-94168EC6351A}">
      <dgm:prSet/>
      <dgm:spPr/>
      <dgm:t>
        <a:bodyPr/>
        <a:lstStyle/>
        <a:p>
          <a:endParaRPr lang="en-US"/>
        </a:p>
      </dgm:t>
    </dgm:pt>
    <dgm:pt modelId="{7C416565-C5BC-4A81-990E-53C7971902B5}" type="pres">
      <dgm:prSet presAssocID="{A688F953-37F3-48DD-98BA-F110EBBC143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0158B0B-F7AD-4716-B05A-2178600A0ED4}" type="pres">
      <dgm:prSet presAssocID="{B9BFDDCA-C0BA-478C-8C96-0E0846446E75}" presName="linNode" presStyleCnt="0"/>
      <dgm:spPr/>
    </dgm:pt>
    <dgm:pt modelId="{2587CD80-EB35-4FC1-A19B-99A207EA6174}" type="pres">
      <dgm:prSet presAssocID="{B9BFDDCA-C0BA-478C-8C96-0E0846446E75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E06B8-2BC0-4AD9-B2AA-D90B8C2B55F5}" type="pres">
      <dgm:prSet presAssocID="{B9BFDDCA-C0BA-478C-8C96-0E0846446E7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CBBAB3-79B2-44B4-BB38-66848680CA20}" srcId="{B9BFDDCA-C0BA-478C-8C96-0E0846446E75}" destId="{63DED5E2-7361-40DC-B674-D39EEDCD5EE0}" srcOrd="1" destOrd="0" parTransId="{0C231171-4902-4083-884C-073829FD7687}" sibTransId="{9D4337E5-C3C5-4307-B902-43435B733202}"/>
    <dgm:cxn modelId="{B10FAB4C-FF4F-4B45-8895-94168EC6351A}" srcId="{B9BFDDCA-C0BA-478C-8C96-0E0846446E75}" destId="{FE7DAC98-6838-40BF-A982-A2F33BC2E4EB}" srcOrd="2" destOrd="0" parTransId="{9C8166D4-56D8-4915-A653-FA38803C3E51}" sibTransId="{8F6E02CF-3FF4-4147-9C67-21C1EE58B006}"/>
    <dgm:cxn modelId="{EC496161-9793-428D-840E-F81D96017AC3}" type="presOf" srcId="{FE7DAC98-6838-40BF-A982-A2F33BC2E4EB}" destId="{AF0E06B8-2BC0-4AD9-B2AA-D90B8C2B55F5}" srcOrd="0" destOrd="2" presId="urn:microsoft.com/office/officeart/2005/8/layout/vList6"/>
    <dgm:cxn modelId="{084BFB47-DD6A-4B22-9A99-421A38E47CEA}" srcId="{B9BFDDCA-C0BA-478C-8C96-0E0846446E75}" destId="{997D7FE8-EA4D-4A42-BB12-86035E2170A8}" srcOrd="0" destOrd="0" parTransId="{6E0C7166-0A49-4507-AF2C-E763B48A2D68}" sibTransId="{F0F3C3BD-8D77-4228-B7CF-ECC170E6DAA4}"/>
    <dgm:cxn modelId="{627A931D-1188-49BB-99EF-0B48403E8538}" type="presOf" srcId="{63DED5E2-7361-40DC-B674-D39EEDCD5EE0}" destId="{AF0E06B8-2BC0-4AD9-B2AA-D90B8C2B55F5}" srcOrd="0" destOrd="1" presId="urn:microsoft.com/office/officeart/2005/8/layout/vList6"/>
    <dgm:cxn modelId="{E64B3D52-C324-4A67-9B11-0899AA245DBC}" type="presOf" srcId="{997D7FE8-EA4D-4A42-BB12-86035E2170A8}" destId="{AF0E06B8-2BC0-4AD9-B2AA-D90B8C2B55F5}" srcOrd="0" destOrd="0" presId="urn:microsoft.com/office/officeart/2005/8/layout/vList6"/>
    <dgm:cxn modelId="{ACC3EB83-484B-4B4E-B42B-DE4C6A503051}" type="presOf" srcId="{B9BFDDCA-C0BA-478C-8C96-0E0846446E75}" destId="{2587CD80-EB35-4FC1-A19B-99A207EA6174}" srcOrd="0" destOrd="0" presId="urn:microsoft.com/office/officeart/2005/8/layout/vList6"/>
    <dgm:cxn modelId="{74055B23-0A1A-4EAE-A9A1-DEE135637EF1}" type="presOf" srcId="{A688F953-37F3-48DD-98BA-F110EBBC1432}" destId="{7C416565-C5BC-4A81-990E-53C7971902B5}" srcOrd="0" destOrd="0" presId="urn:microsoft.com/office/officeart/2005/8/layout/vList6"/>
    <dgm:cxn modelId="{688E7EF6-C21D-4B85-B77E-3FF037311ED1}" srcId="{A688F953-37F3-48DD-98BA-F110EBBC1432}" destId="{B9BFDDCA-C0BA-478C-8C96-0E0846446E75}" srcOrd="0" destOrd="0" parTransId="{9C67A3D6-706F-450E-BC57-946425E3B348}" sibTransId="{B47B22D1-4584-410B-8F43-EC5AB6953DBA}"/>
    <dgm:cxn modelId="{90C985F1-B533-43CD-826A-7E6E9E9C20DE}" type="presParOf" srcId="{7C416565-C5BC-4A81-990E-53C7971902B5}" destId="{F0158B0B-F7AD-4716-B05A-2178600A0ED4}" srcOrd="0" destOrd="0" presId="urn:microsoft.com/office/officeart/2005/8/layout/vList6"/>
    <dgm:cxn modelId="{B4139354-2865-4754-BEF4-1765657F5266}" type="presParOf" srcId="{F0158B0B-F7AD-4716-B05A-2178600A0ED4}" destId="{2587CD80-EB35-4FC1-A19B-99A207EA6174}" srcOrd="0" destOrd="0" presId="urn:microsoft.com/office/officeart/2005/8/layout/vList6"/>
    <dgm:cxn modelId="{E9AC68B9-4296-4310-8E81-F03BA4E059EB}" type="presParOf" srcId="{F0158B0B-F7AD-4716-B05A-2178600A0ED4}" destId="{AF0E06B8-2BC0-4AD9-B2AA-D90B8C2B55F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38A271-2C35-4D6B-BAAB-EC318FA3C84B}" type="doc">
      <dgm:prSet loTypeId="urn:microsoft.com/office/officeart/2005/8/layout/hierarchy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0CCF4F-53CD-4DF4-BA8A-6173BDE3A6D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en-US" dirty="0" err="1" smtClean="0">
              <a:solidFill>
                <a:srgbClr val="FFFF00"/>
              </a:solidFill>
            </a:rPr>
            <a:t>আনুষ্ঠানিকতা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বিচারে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নেতৃত্ব</a:t>
          </a:r>
          <a:endParaRPr lang="en-US" dirty="0">
            <a:solidFill>
              <a:srgbClr val="FFFF00"/>
            </a:solidFill>
          </a:endParaRPr>
        </a:p>
      </dgm:t>
    </dgm:pt>
    <dgm:pt modelId="{9C61D11C-20FB-4D5C-9D19-B8A9410C9F83}" type="parTrans" cxnId="{68F99EF4-6736-4BC5-8B71-067797F1565D}">
      <dgm:prSet/>
      <dgm:spPr/>
      <dgm:t>
        <a:bodyPr/>
        <a:lstStyle/>
        <a:p>
          <a:endParaRPr lang="en-US"/>
        </a:p>
      </dgm:t>
    </dgm:pt>
    <dgm:pt modelId="{6475EC13-2430-4316-9E5A-B250C9545F35}" type="sibTrans" cxnId="{68F99EF4-6736-4BC5-8B71-067797F1565D}">
      <dgm:prSet/>
      <dgm:spPr/>
      <dgm:t>
        <a:bodyPr/>
        <a:lstStyle/>
        <a:p>
          <a:endParaRPr lang="en-US"/>
        </a:p>
      </dgm:t>
    </dgm:pt>
    <dgm:pt modelId="{0AC92B6E-7388-406E-94DD-4E11BD04EF85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আনুষ্ঠানিক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নেতৃত্ব</a:t>
          </a:r>
          <a:endParaRPr lang="en-US" dirty="0">
            <a:solidFill>
              <a:schemeClr val="bg1"/>
            </a:solidFill>
          </a:endParaRPr>
        </a:p>
      </dgm:t>
    </dgm:pt>
    <dgm:pt modelId="{4200A961-1081-48AC-8F60-2655B596D5D5}" type="parTrans" cxnId="{9DBD90A6-C323-4617-AE93-6E514B2485C9}">
      <dgm:prSet/>
      <dgm:spPr/>
      <dgm:t>
        <a:bodyPr/>
        <a:lstStyle/>
        <a:p>
          <a:endParaRPr lang="en-US"/>
        </a:p>
      </dgm:t>
    </dgm:pt>
    <dgm:pt modelId="{4D8EB7D8-6494-4AEC-B7FD-D9AEACCC5B1F}" type="sibTrans" cxnId="{9DBD90A6-C323-4617-AE93-6E514B2485C9}">
      <dgm:prSet/>
      <dgm:spPr/>
      <dgm:t>
        <a:bodyPr/>
        <a:lstStyle/>
        <a:p>
          <a:endParaRPr lang="en-US"/>
        </a:p>
      </dgm:t>
    </dgm:pt>
    <dgm:pt modelId="{09AEA816-819D-45B3-8A7D-FF3F9754E18A}">
      <dgm:prSet phldrT="[Text]"/>
      <dgm:spPr>
        <a:solidFill>
          <a:srgbClr val="D60093">
            <a:alpha val="90000"/>
          </a:srgbClr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আনানুষ্ঠানিক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নেতৃত্ব</a:t>
          </a:r>
          <a:endParaRPr lang="en-US" dirty="0">
            <a:solidFill>
              <a:schemeClr val="bg1"/>
            </a:solidFill>
          </a:endParaRPr>
        </a:p>
      </dgm:t>
    </dgm:pt>
    <dgm:pt modelId="{EB64E510-4278-4138-8759-12C0CF9A07D4}" type="parTrans" cxnId="{5B4D7487-DF27-4843-91EA-910C5346EF30}">
      <dgm:prSet/>
      <dgm:spPr/>
      <dgm:t>
        <a:bodyPr/>
        <a:lstStyle/>
        <a:p>
          <a:endParaRPr lang="en-US"/>
        </a:p>
      </dgm:t>
    </dgm:pt>
    <dgm:pt modelId="{72A2AC20-3A54-438D-AC96-FAA54D36C2ED}" type="sibTrans" cxnId="{5B4D7487-DF27-4843-91EA-910C5346EF30}">
      <dgm:prSet/>
      <dgm:spPr/>
      <dgm:t>
        <a:bodyPr/>
        <a:lstStyle/>
        <a:p>
          <a:endParaRPr lang="en-US"/>
        </a:p>
      </dgm:t>
    </dgm:pt>
    <dgm:pt modelId="{B2A4AD54-731C-4C1A-B771-F546C6BF00DE}" type="pres">
      <dgm:prSet presAssocID="{D038A271-2C35-4D6B-BAAB-EC318FA3C8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FE43FF-DEF1-42B5-8FA7-CF0740EA21A2}" type="pres">
      <dgm:prSet presAssocID="{090CCF4F-53CD-4DF4-BA8A-6173BDE3A6D8}" presName="hierRoot1" presStyleCnt="0"/>
      <dgm:spPr/>
    </dgm:pt>
    <dgm:pt modelId="{336F03C3-E25E-4AB8-B2A8-3C067E0BCC1A}" type="pres">
      <dgm:prSet presAssocID="{090CCF4F-53CD-4DF4-BA8A-6173BDE3A6D8}" presName="composite" presStyleCnt="0"/>
      <dgm:spPr/>
    </dgm:pt>
    <dgm:pt modelId="{01A04B3B-8C34-4A4B-A93A-C311A95C1A41}" type="pres">
      <dgm:prSet presAssocID="{090CCF4F-53CD-4DF4-BA8A-6173BDE3A6D8}" presName="background" presStyleLbl="node0" presStyleIdx="0" presStyleCnt="1"/>
      <dgm:spPr/>
    </dgm:pt>
    <dgm:pt modelId="{801F0CEF-4235-4797-8B11-21093EF3F25C}" type="pres">
      <dgm:prSet presAssocID="{090CCF4F-53CD-4DF4-BA8A-6173BDE3A6D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3A815-2C68-432E-85F4-E36D5A25ED67}" type="pres">
      <dgm:prSet presAssocID="{090CCF4F-53CD-4DF4-BA8A-6173BDE3A6D8}" presName="hierChild2" presStyleCnt="0"/>
      <dgm:spPr/>
    </dgm:pt>
    <dgm:pt modelId="{1E98A0C4-66CC-4331-AE0A-5130C955A71A}" type="pres">
      <dgm:prSet presAssocID="{4200A961-1081-48AC-8F60-2655B596D5D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64271EA-DD76-46B0-AF96-E8D64D6AD8C9}" type="pres">
      <dgm:prSet presAssocID="{0AC92B6E-7388-406E-94DD-4E11BD04EF85}" presName="hierRoot2" presStyleCnt="0"/>
      <dgm:spPr/>
    </dgm:pt>
    <dgm:pt modelId="{FA4134C9-A974-4208-8798-C65DF722B276}" type="pres">
      <dgm:prSet presAssocID="{0AC92B6E-7388-406E-94DD-4E11BD04EF85}" presName="composite2" presStyleCnt="0"/>
      <dgm:spPr/>
    </dgm:pt>
    <dgm:pt modelId="{5EF9977A-5ADC-431A-9F2D-97B72311286B}" type="pres">
      <dgm:prSet presAssocID="{0AC92B6E-7388-406E-94DD-4E11BD04EF85}" presName="background2" presStyleLbl="node2" presStyleIdx="0" presStyleCnt="2"/>
      <dgm:spPr/>
    </dgm:pt>
    <dgm:pt modelId="{B51E07D1-B264-4EE0-9EE8-7D49FD2FD875}" type="pres">
      <dgm:prSet presAssocID="{0AC92B6E-7388-406E-94DD-4E11BD04EF8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35D708-4927-4995-9E5D-C0AE6C78A686}" type="pres">
      <dgm:prSet presAssocID="{0AC92B6E-7388-406E-94DD-4E11BD04EF85}" presName="hierChild3" presStyleCnt="0"/>
      <dgm:spPr/>
    </dgm:pt>
    <dgm:pt modelId="{08648483-51EA-4837-BEDA-5E569CFF4BC5}" type="pres">
      <dgm:prSet presAssocID="{EB64E510-4278-4138-8759-12C0CF9A07D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82B5BCB-4B3C-4F90-BC7F-C68F84960689}" type="pres">
      <dgm:prSet presAssocID="{09AEA816-819D-45B3-8A7D-FF3F9754E18A}" presName="hierRoot2" presStyleCnt="0"/>
      <dgm:spPr/>
    </dgm:pt>
    <dgm:pt modelId="{7EA52FAE-32DE-403C-8E85-49EF48E37214}" type="pres">
      <dgm:prSet presAssocID="{09AEA816-819D-45B3-8A7D-FF3F9754E18A}" presName="composite2" presStyleCnt="0"/>
      <dgm:spPr/>
    </dgm:pt>
    <dgm:pt modelId="{09D66CA5-DBAD-46BA-9BC9-66105B006356}" type="pres">
      <dgm:prSet presAssocID="{09AEA816-819D-45B3-8A7D-FF3F9754E18A}" presName="background2" presStyleLbl="node2" presStyleIdx="1" presStyleCnt="2"/>
      <dgm:spPr/>
    </dgm:pt>
    <dgm:pt modelId="{90519827-D36A-4EF0-B9FA-171BEBC37228}" type="pres">
      <dgm:prSet presAssocID="{09AEA816-819D-45B3-8A7D-FF3F9754E18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5E9CB3-48EA-482F-A7F9-7B2D5A236F8A}" type="pres">
      <dgm:prSet presAssocID="{09AEA816-819D-45B3-8A7D-FF3F9754E18A}" presName="hierChild3" presStyleCnt="0"/>
      <dgm:spPr/>
    </dgm:pt>
  </dgm:ptLst>
  <dgm:cxnLst>
    <dgm:cxn modelId="{A2318D8A-05F5-4872-BCEB-0F797DBBA833}" type="presOf" srcId="{0AC92B6E-7388-406E-94DD-4E11BD04EF85}" destId="{B51E07D1-B264-4EE0-9EE8-7D49FD2FD875}" srcOrd="0" destOrd="0" presId="urn:microsoft.com/office/officeart/2005/8/layout/hierarchy1"/>
    <dgm:cxn modelId="{68F99EF4-6736-4BC5-8B71-067797F1565D}" srcId="{D038A271-2C35-4D6B-BAAB-EC318FA3C84B}" destId="{090CCF4F-53CD-4DF4-BA8A-6173BDE3A6D8}" srcOrd="0" destOrd="0" parTransId="{9C61D11C-20FB-4D5C-9D19-B8A9410C9F83}" sibTransId="{6475EC13-2430-4316-9E5A-B250C9545F35}"/>
    <dgm:cxn modelId="{9DBD90A6-C323-4617-AE93-6E514B2485C9}" srcId="{090CCF4F-53CD-4DF4-BA8A-6173BDE3A6D8}" destId="{0AC92B6E-7388-406E-94DD-4E11BD04EF85}" srcOrd="0" destOrd="0" parTransId="{4200A961-1081-48AC-8F60-2655B596D5D5}" sibTransId="{4D8EB7D8-6494-4AEC-B7FD-D9AEACCC5B1F}"/>
    <dgm:cxn modelId="{4440AA31-2481-4D09-8F78-C2B4AE3A8C7B}" type="presOf" srcId="{09AEA816-819D-45B3-8A7D-FF3F9754E18A}" destId="{90519827-D36A-4EF0-B9FA-171BEBC37228}" srcOrd="0" destOrd="0" presId="urn:microsoft.com/office/officeart/2005/8/layout/hierarchy1"/>
    <dgm:cxn modelId="{8915E62B-96A3-4F8E-83C0-64A744DD60EB}" type="presOf" srcId="{4200A961-1081-48AC-8F60-2655B596D5D5}" destId="{1E98A0C4-66CC-4331-AE0A-5130C955A71A}" srcOrd="0" destOrd="0" presId="urn:microsoft.com/office/officeart/2005/8/layout/hierarchy1"/>
    <dgm:cxn modelId="{55E26B44-6299-4CCE-85C2-5418D40BCEF8}" type="presOf" srcId="{EB64E510-4278-4138-8759-12C0CF9A07D4}" destId="{08648483-51EA-4837-BEDA-5E569CFF4BC5}" srcOrd="0" destOrd="0" presId="urn:microsoft.com/office/officeart/2005/8/layout/hierarchy1"/>
    <dgm:cxn modelId="{E33BE22F-7D87-41B5-9B30-6F16F7571648}" type="presOf" srcId="{090CCF4F-53CD-4DF4-BA8A-6173BDE3A6D8}" destId="{801F0CEF-4235-4797-8B11-21093EF3F25C}" srcOrd="0" destOrd="0" presId="urn:microsoft.com/office/officeart/2005/8/layout/hierarchy1"/>
    <dgm:cxn modelId="{1B76D21E-523C-4F76-9265-F0918E826DA2}" type="presOf" srcId="{D038A271-2C35-4D6B-BAAB-EC318FA3C84B}" destId="{B2A4AD54-731C-4C1A-B771-F546C6BF00DE}" srcOrd="0" destOrd="0" presId="urn:microsoft.com/office/officeart/2005/8/layout/hierarchy1"/>
    <dgm:cxn modelId="{5B4D7487-DF27-4843-91EA-910C5346EF30}" srcId="{090CCF4F-53CD-4DF4-BA8A-6173BDE3A6D8}" destId="{09AEA816-819D-45B3-8A7D-FF3F9754E18A}" srcOrd="1" destOrd="0" parTransId="{EB64E510-4278-4138-8759-12C0CF9A07D4}" sibTransId="{72A2AC20-3A54-438D-AC96-FAA54D36C2ED}"/>
    <dgm:cxn modelId="{BAB080AC-9944-41B3-BAC9-7470278538FA}" type="presParOf" srcId="{B2A4AD54-731C-4C1A-B771-F546C6BF00DE}" destId="{E9FE43FF-DEF1-42B5-8FA7-CF0740EA21A2}" srcOrd="0" destOrd="0" presId="urn:microsoft.com/office/officeart/2005/8/layout/hierarchy1"/>
    <dgm:cxn modelId="{E13D8ECF-D944-4F56-B1FA-9C9F3E0D73F2}" type="presParOf" srcId="{E9FE43FF-DEF1-42B5-8FA7-CF0740EA21A2}" destId="{336F03C3-E25E-4AB8-B2A8-3C067E0BCC1A}" srcOrd="0" destOrd="0" presId="urn:microsoft.com/office/officeart/2005/8/layout/hierarchy1"/>
    <dgm:cxn modelId="{B84240CF-1B7F-48D2-B5F8-AE8481D0AF0F}" type="presParOf" srcId="{336F03C3-E25E-4AB8-B2A8-3C067E0BCC1A}" destId="{01A04B3B-8C34-4A4B-A93A-C311A95C1A41}" srcOrd="0" destOrd="0" presId="urn:microsoft.com/office/officeart/2005/8/layout/hierarchy1"/>
    <dgm:cxn modelId="{20AC1116-0E16-4620-9E4F-19BCD2C88609}" type="presParOf" srcId="{336F03C3-E25E-4AB8-B2A8-3C067E0BCC1A}" destId="{801F0CEF-4235-4797-8B11-21093EF3F25C}" srcOrd="1" destOrd="0" presId="urn:microsoft.com/office/officeart/2005/8/layout/hierarchy1"/>
    <dgm:cxn modelId="{297C83CB-E601-4FD0-995C-E0D0534D82AB}" type="presParOf" srcId="{E9FE43FF-DEF1-42B5-8FA7-CF0740EA21A2}" destId="{00E3A815-2C68-432E-85F4-E36D5A25ED67}" srcOrd="1" destOrd="0" presId="urn:microsoft.com/office/officeart/2005/8/layout/hierarchy1"/>
    <dgm:cxn modelId="{898F02C0-E307-4E05-8291-979E8681170B}" type="presParOf" srcId="{00E3A815-2C68-432E-85F4-E36D5A25ED67}" destId="{1E98A0C4-66CC-4331-AE0A-5130C955A71A}" srcOrd="0" destOrd="0" presId="urn:microsoft.com/office/officeart/2005/8/layout/hierarchy1"/>
    <dgm:cxn modelId="{DDC4C9D4-B9A4-4C4B-86FE-3FE2181BCE48}" type="presParOf" srcId="{00E3A815-2C68-432E-85F4-E36D5A25ED67}" destId="{B64271EA-DD76-46B0-AF96-E8D64D6AD8C9}" srcOrd="1" destOrd="0" presId="urn:microsoft.com/office/officeart/2005/8/layout/hierarchy1"/>
    <dgm:cxn modelId="{364512DF-12C8-4283-90E7-BECAEBB31D9D}" type="presParOf" srcId="{B64271EA-DD76-46B0-AF96-E8D64D6AD8C9}" destId="{FA4134C9-A974-4208-8798-C65DF722B276}" srcOrd="0" destOrd="0" presId="urn:microsoft.com/office/officeart/2005/8/layout/hierarchy1"/>
    <dgm:cxn modelId="{9B572CF2-E8BD-487D-B969-1BF0A3CA736C}" type="presParOf" srcId="{FA4134C9-A974-4208-8798-C65DF722B276}" destId="{5EF9977A-5ADC-431A-9F2D-97B72311286B}" srcOrd="0" destOrd="0" presId="urn:microsoft.com/office/officeart/2005/8/layout/hierarchy1"/>
    <dgm:cxn modelId="{0FC2581E-C382-422E-80AE-B399A03B9FC0}" type="presParOf" srcId="{FA4134C9-A974-4208-8798-C65DF722B276}" destId="{B51E07D1-B264-4EE0-9EE8-7D49FD2FD875}" srcOrd="1" destOrd="0" presId="urn:microsoft.com/office/officeart/2005/8/layout/hierarchy1"/>
    <dgm:cxn modelId="{9E851CB9-C653-4254-A6FF-E43B4C8BC37C}" type="presParOf" srcId="{B64271EA-DD76-46B0-AF96-E8D64D6AD8C9}" destId="{9035D708-4927-4995-9E5D-C0AE6C78A686}" srcOrd="1" destOrd="0" presId="urn:microsoft.com/office/officeart/2005/8/layout/hierarchy1"/>
    <dgm:cxn modelId="{DFC41E5E-E86A-44EA-ABD6-FF8FD1AB7CB8}" type="presParOf" srcId="{00E3A815-2C68-432E-85F4-E36D5A25ED67}" destId="{08648483-51EA-4837-BEDA-5E569CFF4BC5}" srcOrd="2" destOrd="0" presId="urn:microsoft.com/office/officeart/2005/8/layout/hierarchy1"/>
    <dgm:cxn modelId="{3268ADF7-A934-418C-BE4E-F216871ECBFD}" type="presParOf" srcId="{00E3A815-2C68-432E-85F4-E36D5A25ED67}" destId="{182B5BCB-4B3C-4F90-BC7F-C68F84960689}" srcOrd="3" destOrd="0" presId="urn:microsoft.com/office/officeart/2005/8/layout/hierarchy1"/>
    <dgm:cxn modelId="{F57F67C4-7510-4AC5-AC7D-B1370E200C3B}" type="presParOf" srcId="{182B5BCB-4B3C-4F90-BC7F-C68F84960689}" destId="{7EA52FAE-32DE-403C-8E85-49EF48E37214}" srcOrd="0" destOrd="0" presId="urn:microsoft.com/office/officeart/2005/8/layout/hierarchy1"/>
    <dgm:cxn modelId="{C5E59658-7273-42DC-9E18-E63D3D7F54F1}" type="presParOf" srcId="{7EA52FAE-32DE-403C-8E85-49EF48E37214}" destId="{09D66CA5-DBAD-46BA-9BC9-66105B006356}" srcOrd="0" destOrd="0" presId="urn:microsoft.com/office/officeart/2005/8/layout/hierarchy1"/>
    <dgm:cxn modelId="{F168C052-B3AA-47A6-B796-BBC53E80579A}" type="presParOf" srcId="{7EA52FAE-32DE-403C-8E85-49EF48E37214}" destId="{90519827-D36A-4EF0-B9FA-171BEBC37228}" srcOrd="1" destOrd="0" presId="urn:microsoft.com/office/officeart/2005/8/layout/hierarchy1"/>
    <dgm:cxn modelId="{EFAF87F8-EA8D-47E1-8CB9-3A740E6E1E3E}" type="presParOf" srcId="{182B5BCB-4B3C-4F90-BC7F-C68F84960689}" destId="{955E9CB3-48EA-482F-A7F9-7B2D5A236F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2D9DD6-5685-44FD-817E-F0A5C9A57DD8}" type="doc">
      <dgm:prSet loTypeId="urn:microsoft.com/office/officeart/2005/8/layout/radial5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F75A8E-842B-48C8-A5A6-F497CBDFE223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7030A0"/>
              </a:solidFill>
            </a:rPr>
            <a:t>ক্ষমতা</a:t>
          </a:r>
          <a:r>
            <a:rPr lang="en-US" sz="2800" dirty="0" smtClean="0">
              <a:solidFill>
                <a:srgbClr val="7030A0"/>
              </a:solidFill>
            </a:rPr>
            <a:t> </a:t>
          </a:r>
          <a:r>
            <a:rPr lang="en-US" sz="2800" dirty="0" err="1" smtClean="0">
              <a:solidFill>
                <a:srgbClr val="7030A0"/>
              </a:solidFill>
            </a:rPr>
            <a:t>প্রয়োগের</a:t>
          </a:r>
          <a:r>
            <a:rPr lang="en-US" sz="2800" dirty="0" smtClean="0">
              <a:solidFill>
                <a:srgbClr val="7030A0"/>
              </a:solidFill>
            </a:rPr>
            <a:t> </a:t>
          </a:r>
          <a:r>
            <a:rPr lang="en-US" sz="2800" dirty="0" err="1" smtClean="0">
              <a:solidFill>
                <a:srgbClr val="7030A0"/>
              </a:solidFill>
            </a:rPr>
            <a:t>ধরন</a:t>
          </a:r>
          <a:r>
            <a:rPr lang="en-US" sz="2800" dirty="0" smtClean="0">
              <a:solidFill>
                <a:srgbClr val="7030A0"/>
              </a:solidFill>
            </a:rPr>
            <a:t> </a:t>
          </a:r>
          <a:r>
            <a:rPr lang="en-US" sz="2800" dirty="0" err="1" smtClean="0">
              <a:solidFill>
                <a:srgbClr val="7030A0"/>
              </a:solidFill>
            </a:rPr>
            <a:t>বিচারে</a:t>
          </a:r>
          <a:endParaRPr lang="en-US" sz="2800" dirty="0">
            <a:solidFill>
              <a:srgbClr val="7030A0"/>
            </a:solidFill>
          </a:endParaRPr>
        </a:p>
      </dgm:t>
    </dgm:pt>
    <dgm:pt modelId="{278FFEC5-AF18-45C3-9BAE-DA06D11E361C}" type="parTrans" cxnId="{383F5E48-5EC3-4361-91DB-975ACCDBB4B2}">
      <dgm:prSet/>
      <dgm:spPr/>
      <dgm:t>
        <a:bodyPr/>
        <a:lstStyle/>
        <a:p>
          <a:endParaRPr lang="en-US"/>
        </a:p>
      </dgm:t>
    </dgm:pt>
    <dgm:pt modelId="{E9C55F6A-4EB2-4842-8BAC-DA963FC6F3E5}" type="sibTrans" cxnId="{383F5E48-5EC3-4361-91DB-975ACCDBB4B2}">
      <dgm:prSet/>
      <dgm:spPr/>
      <dgm:t>
        <a:bodyPr/>
        <a:lstStyle/>
        <a:p>
          <a:endParaRPr lang="en-US"/>
        </a:p>
      </dgm:t>
    </dgm:pt>
    <dgm:pt modelId="{5721B03A-7199-4F61-BA99-AF0EE970CF77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FF00"/>
              </a:solidFill>
            </a:rPr>
            <a:t>স্বৈরতান্ত্রিক</a:t>
          </a:r>
          <a:r>
            <a:rPr lang="en-US" sz="2800" dirty="0" smtClean="0">
              <a:solidFill>
                <a:srgbClr val="FFFF00"/>
              </a:solidFill>
            </a:rPr>
            <a:t> </a:t>
          </a:r>
          <a:r>
            <a:rPr lang="en-US" sz="2800" dirty="0" err="1" smtClean="0">
              <a:solidFill>
                <a:srgbClr val="FFFF00"/>
              </a:solidFill>
            </a:rPr>
            <a:t>নেতৃত্ব</a:t>
          </a:r>
          <a:endParaRPr lang="en-US" sz="2800" dirty="0">
            <a:solidFill>
              <a:srgbClr val="FFFF00"/>
            </a:solidFill>
          </a:endParaRPr>
        </a:p>
      </dgm:t>
    </dgm:pt>
    <dgm:pt modelId="{3FFAFD1D-77B4-4883-BF58-3F1CF5F27B30}" type="parTrans" cxnId="{71B2630F-0B99-4D1F-B8D8-B85289048492}">
      <dgm:prSet/>
      <dgm:spPr/>
      <dgm:t>
        <a:bodyPr/>
        <a:lstStyle/>
        <a:p>
          <a:endParaRPr lang="en-US"/>
        </a:p>
      </dgm:t>
    </dgm:pt>
    <dgm:pt modelId="{AF1993F3-AD29-47DB-8FDD-68DFA8062E91}" type="sibTrans" cxnId="{71B2630F-0B99-4D1F-B8D8-B85289048492}">
      <dgm:prSet/>
      <dgm:spPr/>
      <dgm:t>
        <a:bodyPr/>
        <a:lstStyle/>
        <a:p>
          <a:endParaRPr lang="en-US"/>
        </a:p>
      </dgm:t>
    </dgm:pt>
    <dgm:pt modelId="{00E60F86-92A9-4B2B-8C7A-E71B80A653D2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1"/>
              </a:solidFill>
            </a:rPr>
            <a:t>পিতৃসুলভ</a:t>
          </a:r>
          <a:r>
            <a:rPr lang="en-US" sz="2800" dirty="0" smtClean="0">
              <a:solidFill>
                <a:schemeClr val="bg1"/>
              </a:solidFill>
            </a:rPr>
            <a:t> </a:t>
          </a:r>
          <a:r>
            <a:rPr lang="en-US" sz="2800" dirty="0" err="1" smtClean="0">
              <a:solidFill>
                <a:schemeClr val="bg1"/>
              </a:solidFill>
            </a:rPr>
            <a:t>নেতৃত্ব</a:t>
          </a:r>
          <a:endParaRPr lang="en-US" sz="2800" dirty="0">
            <a:solidFill>
              <a:schemeClr val="bg1"/>
            </a:solidFill>
          </a:endParaRPr>
        </a:p>
      </dgm:t>
    </dgm:pt>
    <dgm:pt modelId="{76BC34C1-6FE5-4F50-B1BA-5383FB13C36F}" type="parTrans" cxnId="{69BC308D-7191-4A5A-8367-2B4726C74151}">
      <dgm:prSet/>
      <dgm:spPr/>
      <dgm:t>
        <a:bodyPr/>
        <a:lstStyle/>
        <a:p>
          <a:endParaRPr lang="en-US"/>
        </a:p>
      </dgm:t>
    </dgm:pt>
    <dgm:pt modelId="{787E8F05-0964-4E1C-918F-33F7C717F328}" type="sibTrans" cxnId="{69BC308D-7191-4A5A-8367-2B4726C74151}">
      <dgm:prSet/>
      <dgm:spPr/>
      <dgm:t>
        <a:bodyPr/>
        <a:lstStyle/>
        <a:p>
          <a:endParaRPr lang="en-US"/>
        </a:p>
      </dgm:t>
    </dgm:pt>
    <dgm:pt modelId="{CBBF1F66-1D1A-4958-BD6D-2D614D3B492D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D60093"/>
              </a:solidFill>
            </a:rPr>
            <a:t>গণতান্ত্রিক</a:t>
          </a:r>
          <a:r>
            <a:rPr lang="en-US" sz="2800" dirty="0" smtClean="0">
              <a:solidFill>
                <a:srgbClr val="D60093"/>
              </a:solidFill>
            </a:rPr>
            <a:t> </a:t>
          </a:r>
          <a:r>
            <a:rPr lang="en-US" sz="2800" dirty="0" err="1" smtClean="0">
              <a:solidFill>
                <a:srgbClr val="D60093"/>
              </a:solidFill>
            </a:rPr>
            <a:t>নেতৃত্ব</a:t>
          </a:r>
          <a:endParaRPr lang="en-US" sz="2800" dirty="0">
            <a:solidFill>
              <a:srgbClr val="D60093"/>
            </a:solidFill>
          </a:endParaRPr>
        </a:p>
      </dgm:t>
    </dgm:pt>
    <dgm:pt modelId="{71C4B16C-59B6-47C2-9218-0E2027E98E83}" type="parTrans" cxnId="{3FE628B7-091C-4D20-B5F8-873341A957CF}">
      <dgm:prSet/>
      <dgm:spPr/>
      <dgm:t>
        <a:bodyPr/>
        <a:lstStyle/>
        <a:p>
          <a:endParaRPr lang="en-US"/>
        </a:p>
      </dgm:t>
    </dgm:pt>
    <dgm:pt modelId="{73725405-68C7-4227-A110-654879C0F433}" type="sibTrans" cxnId="{3FE628B7-091C-4D20-B5F8-873341A957CF}">
      <dgm:prSet/>
      <dgm:spPr/>
      <dgm:t>
        <a:bodyPr/>
        <a:lstStyle/>
        <a:p>
          <a:endParaRPr lang="en-US"/>
        </a:p>
      </dgm:t>
    </dgm:pt>
    <dgm:pt modelId="{166BB391-7435-4185-A727-15D0E8245AE1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00FF"/>
              </a:solidFill>
            </a:rPr>
            <a:t>লাগামহীন</a:t>
          </a:r>
          <a:r>
            <a:rPr lang="en-US" sz="2800" dirty="0" smtClean="0">
              <a:solidFill>
                <a:srgbClr val="0000FF"/>
              </a:solidFill>
            </a:rPr>
            <a:t> </a:t>
          </a:r>
          <a:r>
            <a:rPr lang="en-US" sz="2800" dirty="0" err="1" smtClean="0">
              <a:solidFill>
                <a:srgbClr val="0000FF"/>
              </a:solidFill>
            </a:rPr>
            <a:t>নেতৃত্ব</a:t>
          </a:r>
          <a:endParaRPr lang="en-US" sz="2800" dirty="0">
            <a:solidFill>
              <a:srgbClr val="0000FF"/>
            </a:solidFill>
          </a:endParaRPr>
        </a:p>
      </dgm:t>
    </dgm:pt>
    <dgm:pt modelId="{0DFA57EC-0C3D-4C90-908C-9C9EFBE8D722}" type="parTrans" cxnId="{A8FF4830-F28F-43BC-89C5-84FE53D9E38E}">
      <dgm:prSet/>
      <dgm:spPr/>
      <dgm:t>
        <a:bodyPr/>
        <a:lstStyle/>
        <a:p>
          <a:endParaRPr lang="en-US"/>
        </a:p>
      </dgm:t>
    </dgm:pt>
    <dgm:pt modelId="{EA656517-D787-4E7C-A37C-C09FD04EA52D}" type="sibTrans" cxnId="{A8FF4830-F28F-43BC-89C5-84FE53D9E38E}">
      <dgm:prSet/>
      <dgm:spPr/>
      <dgm:t>
        <a:bodyPr/>
        <a:lstStyle/>
        <a:p>
          <a:endParaRPr lang="en-US"/>
        </a:p>
      </dgm:t>
    </dgm:pt>
    <dgm:pt modelId="{9B92B3EF-C029-498D-91DD-F946D3E82499}" type="pres">
      <dgm:prSet presAssocID="{9D2D9DD6-5685-44FD-817E-F0A5C9A57DD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0EFCCE-17FC-43C6-B0E2-145A71ACB97D}" type="pres">
      <dgm:prSet presAssocID="{C2F75A8E-842B-48C8-A5A6-F497CBDFE223}" presName="centerShape" presStyleLbl="node0" presStyleIdx="0" presStyleCnt="1"/>
      <dgm:spPr/>
      <dgm:t>
        <a:bodyPr/>
        <a:lstStyle/>
        <a:p>
          <a:endParaRPr lang="en-US"/>
        </a:p>
      </dgm:t>
    </dgm:pt>
    <dgm:pt modelId="{5202B277-F436-4540-BF72-22D9E200C9A1}" type="pres">
      <dgm:prSet presAssocID="{3FFAFD1D-77B4-4883-BF58-3F1CF5F27B30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E47CB4F-9AA7-40AA-B625-B36564F5BC5D}" type="pres">
      <dgm:prSet presAssocID="{3FFAFD1D-77B4-4883-BF58-3F1CF5F27B3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F85F15A-C9A7-4C51-A079-478E730CCD11}" type="pres">
      <dgm:prSet presAssocID="{5721B03A-7199-4F61-BA99-AF0EE970CF7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8677E-5D64-4B90-9E7E-ACFDD3A33E80}" type="pres">
      <dgm:prSet presAssocID="{76BC34C1-6FE5-4F50-B1BA-5383FB13C36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8803454-57DF-45A7-B46D-42018D8E6712}" type="pres">
      <dgm:prSet presAssocID="{76BC34C1-6FE5-4F50-B1BA-5383FB13C36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BC7134B-0443-4D80-85B6-7CD881A5B496}" type="pres">
      <dgm:prSet presAssocID="{00E60F86-92A9-4B2B-8C7A-E71B80A653D2}" presName="node" presStyleLbl="node1" presStyleIdx="1" presStyleCnt="4" custRadScaleRad="101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BC337-742A-4109-9B00-F5434AD613AE}" type="pres">
      <dgm:prSet presAssocID="{71C4B16C-59B6-47C2-9218-0E2027E98E83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7C4FD7F-16F8-4CF3-8656-21D9F9F40D92}" type="pres">
      <dgm:prSet presAssocID="{71C4B16C-59B6-47C2-9218-0E2027E98E8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EF6AF7-8639-4C5F-9D4F-BDEA8E5FE6D3}" type="pres">
      <dgm:prSet presAssocID="{CBBF1F66-1D1A-4958-BD6D-2D614D3B492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C3404-EC0E-4EB4-8C7E-9DF42D889E54}" type="pres">
      <dgm:prSet presAssocID="{0DFA57EC-0C3D-4C90-908C-9C9EFBE8D722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79CBF1E-2C13-453F-8430-42E4CB638EB5}" type="pres">
      <dgm:prSet presAssocID="{0DFA57EC-0C3D-4C90-908C-9C9EFBE8D72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DAB4017-C066-473D-8E64-1F16610970E0}" type="pres">
      <dgm:prSet presAssocID="{166BB391-7435-4185-A727-15D0E8245AE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1CBE87-D25B-4FCF-B215-4DBD7D355074}" type="presOf" srcId="{CBBF1F66-1D1A-4958-BD6D-2D614D3B492D}" destId="{8EEF6AF7-8639-4C5F-9D4F-BDEA8E5FE6D3}" srcOrd="0" destOrd="0" presId="urn:microsoft.com/office/officeart/2005/8/layout/radial5"/>
    <dgm:cxn modelId="{F9E5E48E-0A78-4ECA-BF2C-FA53963EE1B4}" type="presOf" srcId="{9D2D9DD6-5685-44FD-817E-F0A5C9A57DD8}" destId="{9B92B3EF-C029-498D-91DD-F946D3E82499}" srcOrd="0" destOrd="0" presId="urn:microsoft.com/office/officeart/2005/8/layout/radial5"/>
    <dgm:cxn modelId="{313BB168-2728-4C05-A805-98DBFA3F2509}" type="presOf" srcId="{166BB391-7435-4185-A727-15D0E8245AE1}" destId="{2DAB4017-C066-473D-8E64-1F16610970E0}" srcOrd="0" destOrd="0" presId="urn:microsoft.com/office/officeart/2005/8/layout/radial5"/>
    <dgm:cxn modelId="{931AC6D5-CB39-49CB-B75E-27A093E5DE3E}" type="presOf" srcId="{3FFAFD1D-77B4-4883-BF58-3F1CF5F27B30}" destId="{3E47CB4F-9AA7-40AA-B625-B36564F5BC5D}" srcOrd="1" destOrd="0" presId="urn:microsoft.com/office/officeart/2005/8/layout/radial5"/>
    <dgm:cxn modelId="{A9AD110C-16D7-4F4E-82D8-E1E0AE8BC0FC}" type="presOf" srcId="{0DFA57EC-0C3D-4C90-908C-9C9EFBE8D722}" destId="{81EC3404-EC0E-4EB4-8C7E-9DF42D889E54}" srcOrd="0" destOrd="0" presId="urn:microsoft.com/office/officeart/2005/8/layout/radial5"/>
    <dgm:cxn modelId="{71B2630F-0B99-4D1F-B8D8-B85289048492}" srcId="{C2F75A8E-842B-48C8-A5A6-F497CBDFE223}" destId="{5721B03A-7199-4F61-BA99-AF0EE970CF77}" srcOrd="0" destOrd="0" parTransId="{3FFAFD1D-77B4-4883-BF58-3F1CF5F27B30}" sibTransId="{AF1993F3-AD29-47DB-8FDD-68DFA8062E91}"/>
    <dgm:cxn modelId="{54FBCD9C-558D-48AA-8422-22B7929B0875}" type="presOf" srcId="{3FFAFD1D-77B4-4883-BF58-3F1CF5F27B30}" destId="{5202B277-F436-4540-BF72-22D9E200C9A1}" srcOrd="0" destOrd="0" presId="urn:microsoft.com/office/officeart/2005/8/layout/radial5"/>
    <dgm:cxn modelId="{A99D628C-CA98-4850-BD20-E28CB0933C89}" type="presOf" srcId="{C2F75A8E-842B-48C8-A5A6-F497CBDFE223}" destId="{A70EFCCE-17FC-43C6-B0E2-145A71ACB97D}" srcOrd="0" destOrd="0" presId="urn:microsoft.com/office/officeart/2005/8/layout/radial5"/>
    <dgm:cxn modelId="{9C3A0512-AE66-4EA2-972E-DDE71522BB9C}" type="presOf" srcId="{76BC34C1-6FE5-4F50-B1BA-5383FB13C36F}" destId="{1B08677E-5D64-4B90-9E7E-ACFDD3A33E80}" srcOrd="0" destOrd="0" presId="urn:microsoft.com/office/officeart/2005/8/layout/radial5"/>
    <dgm:cxn modelId="{383F5E48-5EC3-4361-91DB-975ACCDBB4B2}" srcId="{9D2D9DD6-5685-44FD-817E-F0A5C9A57DD8}" destId="{C2F75A8E-842B-48C8-A5A6-F497CBDFE223}" srcOrd="0" destOrd="0" parTransId="{278FFEC5-AF18-45C3-9BAE-DA06D11E361C}" sibTransId="{E9C55F6A-4EB2-4842-8BAC-DA963FC6F3E5}"/>
    <dgm:cxn modelId="{66AEEE32-DFBA-4117-9882-86A67CE42DE5}" type="presOf" srcId="{00E60F86-92A9-4B2B-8C7A-E71B80A653D2}" destId="{3BC7134B-0443-4D80-85B6-7CD881A5B496}" srcOrd="0" destOrd="0" presId="urn:microsoft.com/office/officeart/2005/8/layout/radial5"/>
    <dgm:cxn modelId="{472ACE32-68BB-404A-AA9E-58DED9886101}" type="presOf" srcId="{71C4B16C-59B6-47C2-9218-0E2027E98E83}" destId="{F7C4FD7F-16F8-4CF3-8656-21D9F9F40D92}" srcOrd="1" destOrd="0" presId="urn:microsoft.com/office/officeart/2005/8/layout/radial5"/>
    <dgm:cxn modelId="{69BC308D-7191-4A5A-8367-2B4726C74151}" srcId="{C2F75A8E-842B-48C8-A5A6-F497CBDFE223}" destId="{00E60F86-92A9-4B2B-8C7A-E71B80A653D2}" srcOrd="1" destOrd="0" parTransId="{76BC34C1-6FE5-4F50-B1BA-5383FB13C36F}" sibTransId="{787E8F05-0964-4E1C-918F-33F7C717F328}"/>
    <dgm:cxn modelId="{A8FF4830-F28F-43BC-89C5-84FE53D9E38E}" srcId="{C2F75A8E-842B-48C8-A5A6-F497CBDFE223}" destId="{166BB391-7435-4185-A727-15D0E8245AE1}" srcOrd="3" destOrd="0" parTransId="{0DFA57EC-0C3D-4C90-908C-9C9EFBE8D722}" sibTransId="{EA656517-D787-4E7C-A37C-C09FD04EA52D}"/>
    <dgm:cxn modelId="{3FE628B7-091C-4D20-B5F8-873341A957CF}" srcId="{C2F75A8E-842B-48C8-A5A6-F497CBDFE223}" destId="{CBBF1F66-1D1A-4958-BD6D-2D614D3B492D}" srcOrd="2" destOrd="0" parTransId="{71C4B16C-59B6-47C2-9218-0E2027E98E83}" sibTransId="{73725405-68C7-4227-A110-654879C0F433}"/>
    <dgm:cxn modelId="{482464A1-EB3F-4B7C-B2A7-B5F34A8EBB90}" type="presOf" srcId="{76BC34C1-6FE5-4F50-B1BA-5383FB13C36F}" destId="{08803454-57DF-45A7-B46D-42018D8E6712}" srcOrd="1" destOrd="0" presId="urn:microsoft.com/office/officeart/2005/8/layout/radial5"/>
    <dgm:cxn modelId="{E95ABC9E-E269-4071-8D6F-1339ED1B6447}" type="presOf" srcId="{0DFA57EC-0C3D-4C90-908C-9C9EFBE8D722}" destId="{479CBF1E-2C13-453F-8430-42E4CB638EB5}" srcOrd="1" destOrd="0" presId="urn:microsoft.com/office/officeart/2005/8/layout/radial5"/>
    <dgm:cxn modelId="{8FF86E4B-C23A-48B6-BBB7-A913E359AC83}" type="presOf" srcId="{5721B03A-7199-4F61-BA99-AF0EE970CF77}" destId="{5F85F15A-C9A7-4C51-A079-478E730CCD11}" srcOrd="0" destOrd="0" presId="urn:microsoft.com/office/officeart/2005/8/layout/radial5"/>
    <dgm:cxn modelId="{02C57224-39B2-4B94-930F-624EE0E6458A}" type="presOf" srcId="{71C4B16C-59B6-47C2-9218-0E2027E98E83}" destId="{8EBBC337-742A-4109-9B00-F5434AD613AE}" srcOrd="0" destOrd="0" presId="urn:microsoft.com/office/officeart/2005/8/layout/radial5"/>
    <dgm:cxn modelId="{E7B73ACF-6C42-47B7-9C1D-B04882DDA3E1}" type="presParOf" srcId="{9B92B3EF-C029-498D-91DD-F946D3E82499}" destId="{A70EFCCE-17FC-43C6-B0E2-145A71ACB97D}" srcOrd="0" destOrd="0" presId="urn:microsoft.com/office/officeart/2005/8/layout/radial5"/>
    <dgm:cxn modelId="{148E75D0-FE8E-45C9-A399-98B9F367A7A8}" type="presParOf" srcId="{9B92B3EF-C029-498D-91DD-F946D3E82499}" destId="{5202B277-F436-4540-BF72-22D9E200C9A1}" srcOrd="1" destOrd="0" presId="urn:microsoft.com/office/officeart/2005/8/layout/radial5"/>
    <dgm:cxn modelId="{BAD8CAC4-3520-4201-93D4-66B60718B091}" type="presParOf" srcId="{5202B277-F436-4540-BF72-22D9E200C9A1}" destId="{3E47CB4F-9AA7-40AA-B625-B36564F5BC5D}" srcOrd="0" destOrd="0" presId="urn:microsoft.com/office/officeart/2005/8/layout/radial5"/>
    <dgm:cxn modelId="{96256E65-275D-401F-B7EF-5E258B842A71}" type="presParOf" srcId="{9B92B3EF-C029-498D-91DD-F946D3E82499}" destId="{5F85F15A-C9A7-4C51-A079-478E730CCD11}" srcOrd="2" destOrd="0" presId="urn:microsoft.com/office/officeart/2005/8/layout/radial5"/>
    <dgm:cxn modelId="{2C31A166-9A85-4245-8A59-B132C62DB6AB}" type="presParOf" srcId="{9B92B3EF-C029-498D-91DD-F946D3E82499}" destId="{1B08677E-5D64-4B90-9E7E-ACFDD3A33E80}" srcOrd="3" destOrd="0" presId="urn:microsoft.com/office/officeart/2005/8/layout/radial5"/>
    <dgm:cxn modelId="{7CFB191A-B514-4803-ABFA-0B88892D18DB}" type="presParOf" srcId="{1B08677E-5D64-4B90-9E7E-ACFDD3A33E80}" destId="{08803454-57DF-45A7-B46D-42018D8E6712}" srcOrd="0" destOrd="0" presId="urn:microsoft.com/office/officeart/2005/8/layout/radial5"/>
    <dgm:cxn modelId="{FB6BF5ED-CA85-41F5-BA19-4B61C4DC1AE0}" type="presParOf" srcId="{9B92B3EF-C029-498D-91DD-F946D3E82499}" destId="{3BC7134B-0443-4D80-85B6-7CD881A5B496}" srcOrd="4" destOrd="0" presId="urn:microsoft.com/office/officeart/2005/8/layout/radial5"/>
    <dgm:cxn modelId="{B8567983-2595-4908-AB5E-8959C661BF33}" type="presParOf" srcId="{9B92B3EF-C029-498D-91DD-F946D3E82499}" destId="{8EBBC337-742A-4109-9B00-F5434AD613AE}" srcOrd="5" destOrd="0" presId="urn:microsoft.com/office/officeart/2005/8/layout/radial5"/>
    <dgm:cxn modelId="{D9DDAE29-B9EE-4822-BDA2-0DFCFEB9AB28}" type="presParOf" srcId="{8EBBC337-742A-4109-9B00-F5434AD613AE}" destId="{F7C4FD7F-16F8-4CF3-8656-21D9F9F40D92}" srcOrd="0" destOrd="0" presId="urn:microsoft.com/office/officeart/2005/8/layout/radial5"/>
    <dgm:cxn modelId="{8CAE78BA-47ED-4DC6-AE55-07DA40EB77E1}" type="presParOf" srcId="{9B92B3EF-C029-498D-91DD-F946D3E82499}" destId="{8EEF6AF7-8639-4C5F-9D4F-BDEA8E5FE6D3}" srcOrd="6" destOrd="0" presId="urn:microsoft.com/office/officeart/2005/8/layout/radial5"/>
    <dgm:cxn modelId="{431656D1-4B18-4B6B-BA87-BAB3F33A5861}" type="presParOf" srcId="{9B92B3EF-C029-498D-91DD-F946D3E82499}" destId="{81EC3404-EC0E-4EB4-8C7E-9DF42D889E54}" srcOrd="7" destOrd="0" presId="urn:microsoft.com/office/officeart/2005/8/layout/radial5"/>
    <dgm:cxn modelId="{58A31061-80D1-42A7-A4D4-562A5B2115E1}" type="presParOf" srcId="{81EC3404-EC0E-4EB4-8C7E-9DF42D889E54}" destId="{479CBF1E-2C13-453F-8430-42E4CB638EB5}" srcOrd="0" destOrd="0" presId="urn:microsoft.com/office/officeart/2005/8/layout/radial5"/>
    <dgm:cxn modelId="{338013C2-142C-4E61-A2EA-FF7C32B0D062}" type="presParOf" srcId="{9B92B3EF-C029-498D-91DD-F946D3E82499}" destId="{2DAB4017-C066-473D-8E64-1F16610970E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667596-2782-4461-82C4-C7CD8CF679F0}" type="doc">
      <dgm:prSet loTypeId="urn:microsoft.com/office/officeart/2005/8/layout/hierarchy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FBF592E-16B8-41CD-89AE-D6C54E423962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sz="4800" dirty="0" err="1" smtClean="0">
              <a:solidFill>
                <a:srgbClr val="0070C0"/>
              </a:solidFill>
            </a:rPr>
            <a:t>দৃষ্টিভঙ্গি</a:t>
          </a:r>
          <a:r>
            <a:rPr lang="en-US" sz="4800" dirty="0" smtClean="0">
              <a:solidFill>
                <a:srgbClr val="0070C0"/>
              </a:solidFill>
            </a:rPr>
            <a:t> </a:t>
          </a:r>
          <a:r>
            <a:rPr lang="en-US" sz="4800" dirty="0" err="1" smtClean="0">
              <a:solidFill>
                <a:srgbClr val="0070C0"/>
              </a:solidFill>
            </a:rPr>
            <a:t>বিচারে</a:t>
          </a:r>
          <a:endParaRPr lang="en-US" sz="4800" dirty="0">
            <a:solidFill>
              <a:srgbClr val="0070C0"/>
            </a:solidFill>
          </a:endParaRPr>
        </a:p>
      </dgm:t>
    </dgm:pt>
    <dgm:pt modelId="{A6893F6C-F81D-4466-90AD-81C2D2A38AFB}" type="parTrans" cxnId="{2B244DFF-65B0-4A13-B49E-A5B1945FA139}">
      <dgm:prSet/>
      <dgm:spPr/>
      <dgm:t>
        <a:bodyPr/>
        <a:lstStyle/>
        <a:p>
          <a:endParaRPr lang="en-US"/>
        </a:p>
      </dgm:t>
    </dgm:pt>
    <dgm:pt modelId="{25B91FE0-0D0E-46D0-80C3-82BE6E57A10A}" type="sibTrans" cxnId="{2B244DFF-65B0-4A13-B49E-A5B1945FA139}">
      <dgm:prSet/>
      <dgm:spPr/>
      <dgm:t>
        <a:bodyPr/>
        <a:lstStyle/>
        <a:p>
          <a:endParaRPr lang="en-US"/>
        </a:p>
      </dgm:t>
    </dgm:pt>
    <dgm:pt modelId="{A16FD350-7C5F-48A8-9C67-B4EC6AF5B3C9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কর্মকেন্দ্রীক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en-US" dirty="0" err="1" smtClean="0">
              <a:solidFill>
                <a:srgbClr val="FF0000"/>
              </a:solidFill>
            </a:rPr>
            <a:t>নেতৃত্ব</a:t>
          </a:r>
          <a:endParaRPr lang="en-US" dirty="0">
            <a:solidFill>
              <a:srgbClr val="FF0000"/>
            </a:solidFill>
          </a:endParaRPr>
        </a:p>
      </dgm:t>
    </dgm:pt>
    <dgm:pt modelId="{8EACF29F-E2FB-4216-ADC0-4DEC29014EC5}" type="parTrans" cxnId="{3A9155CE-8F25-4B82-8EFC-696FB6322A5A}">
      <dgm:prSet/>
      <dgm:spPr/>
      <dgm:t>
        <a:bodyPr/>
        <a:lstStyle/>
        <a:p>
          <a:endParaRPr lang="en-US"/>
        </a:p>
      </dgm:t>
    </dgm:pt>
    <dgm:pt modelId="{6E700516-06BE-43D8-B3C1-891319051F7F}" type="sibTrans" cxnId="{3A9155CE-8F25-4B82-8EFC-696FB6322A5A}">
      <dgm:prSet/>
      <dgm:spPr/>
      <dgm:t>
        <a:bodyPr/>
        <a:lstStyle/>
        <a:p>
          <a:endParaRPr lang="en-US"/>
        </a:p>
      </dgm:t>
    </dgm:pt>
    <dgm:pt modelId="{E1972206-0A4E-473C-94BF-71E89E08B6B1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err="1" smtClean="0">
              <a:solidFill>
                <a:srgbClr val="D60093"/>
              </a:solidFill>
            </a:rPr>
            <a:t>কর্মীকেন্দ্রীক</a:t>
          </a:r>
          <a:r>
            <a:rPr lang="en-US" dirty="0" smtClean="0">
              <a:solidFill>
                <a:srgbClr val="D60093"/>
              </a:solidFill>
            </a:rPr>
            <a:t> </a:t>
          </a:r>
          <a:r>
            <a:rPr lang="en-US" dirty="0" err="1" smtClean="0">
              <a:solidFill>
                <a:srgbClr val="D60093"/>
              </a:solidFill>
            </a:rPr>
            <a:t>নেতৃত্ব</a:t>
          </a:r>
          <a:endParaRPr lang="en-US" dirty="0">
            <a:solidFill>
              <a:srgbClr val="D60093"/>
            </a:solidFill>
          </a:endParaRPr>
        </a:p>
      </dgm:t>
    </dgm:pt>
    <dgm:pt modelId="{0293681D-5F95-4843-A000-FBA2CB56CC66}" type="parTrans" cxnId="{248B5995-E0DF-426E-836C-61AE9BE676C2}">
      <dgm:prSet/>
      <dgm:spPr/>
      <dgm:t>
        <a:bodyPr/>
        <a:lstStyle/>
        <a:p>
          <a:endParaRPr lang="en-US"/>
        </a:p>
      </dgm:t>
    </dgm:pt>
    <dgm:pt modelId="{F030D807-FD31-438F-A142-57015DFA9FB5}" type="sibTrans" cxnId="{248B5995-E0DF-426E-836C-61AE9BE676C2}">
      <dgm:prSet/>
      <dgm:spPr/>
      <dgm:t>
        <a:bodyPr/>
        <a:lstStyle/>
        <a:p>
          <a:endParaRPr lang="en-US"/>
        </a:p>
      </dgm:t>
    </dgm:pt>
    <dgm:pt modelId="{7048B0BA-7AF2-49FC-9164-7B1601A1F3B1}" type="pres">
      <dgm:prSet presAssocID="{39667596-2782-4461-82C4-C7CD8CF679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92EF11-279B-475A-928D-1A220265D11C}" type="pres">
      <dgm:prSet presAssocID="{DFBF592E-16B8-41CD-89AE-D6C54E423962}" presName="hierRoot1" presStyleCnt="0"/>
      <dgm:spPr/>
    </dgm:pt>
    <dgm:pt modelId="{E538D48D-79B7-47DE-95E0-9A5BFE2DA987}" type="pres">
      <dgm:prSet presAssocID="{DFBF592E-16B8-41CD-89AE-D6C54E423962}" presName="composite" presStyleCnt="0"/>
      <dgm:spPr/>
    </dgm:pt>
    <dgm:pt modelId="{E7A2ADFA-9B00-4572-9CC6-C0597EB16EEA}" type="pres">
      <dgm:prSet presAssocID="{DFBF592E-16B8-41CD-89AE-D6C54E423962}" presName="background" presStyleLbl="node0" presStyleIdx="0" presStyleCnt="1"/>
      <dgm:spPr/>
    </dgm:pt>
    <dgm:pt modelId="{ED87D85A-7E25-4533-ADAB-FBBF901B6907}" type="pres">
      <dgm:prSet presAssocID="{DFBF592E-16B8-41CD-89AE-D6C54E42396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D7563F-265A-44E5-8487-39E8F24F2D0A}" type="pres">
      <dgm:prSet presAssocID="{DFBF592E-16B8-41CD-89AE-D6C54E423962}" presName="hierChild2" presStyleCnt="0"/>
      <dgm:spPr/>
    </dgm:pt>
    <dgm:pt modelId="{1ADBB5A6-1B63-40C9-9CF0-A4EBD29D11BC}" type="pres">
      <dgm:prSet presAssocID="{8EACF29F-E2FB-4216-ADC0-4DEC29014EC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2F75D68-FFCC-435B-A194-EC40D3F6C92C}" type="pres">
      <dgm:prSet presAssocID="{A16FD350-7C5F-48A8-9C67-B4EC6AF5B3C9}" presName="hierRoot2" presStyleCnt="0"/>
      <dgm:spPr/>
    </dgm:pt>
    <dgm:pt modelId="{AAEEEA92-C7B4-45E5-AEDE-02E78C424E67}" type="pres">
      <dgm:prSet presAssocID="{A16FD350-7C5F-48A8-9C67-B4EC6AF5B3C9}" presName="composite2" presStyleCnt="0"/>
      <dgm:spPr/>
    </dgm:pt>
    <dgm:pt modelId="{8C6E7CF9-754D-4045-9C6A-93ADA3AEDB9E}" type="pres">
      <dgm:prSet presAssocID="{A16FD350-7C5F-48A8-9C67-B4EC6AF5B3C9}" presName="background2" presStyleLbl="node2" presStyleIdx="0" presStyleCnt="2"/>
      <dgm:spPr/>
    </dgm:pt>
    <dgm:pt modelId="{52235B2B-7840-4141-B19F-A0D022C853FC}" type="pres">
      <dgm:prSet presAssocID="{A16FD350-7C5F-48A8-9C67-B4EC6AF5B3C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B81C85-7B29-438F-BD4A-BCC51C9CE6BC}" type="pres">
      <dgm:prSet presAssocID="{A16FD350-7C5F-48A8-9C67-B4EC6AF5B3C9}" presName="hierChild3" presStyleCnt="0"/>
      <dgm:spPr/>
    </dgm:pt>
    <dgm:pt modelId="{5F4D6152-8D46-4730-9603-7AC42C4B894A}" type="pres">
      <dgm:prSet presAssocID="{0293681D-5F95-4843-A000-FBA2CB56CC6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9C31679-6BE7-4556-89D6-A18298CE75B9}" type="pres">
      <dgm:prSet presAssocID="{E1972206-0A4E-473C-94BF-71E89E08B6B1}" presName="hierRoot2" presStyleCnt="0"/>
      <dgm:spPr/>
    </dgm:pt>
    <dgm:pt modelId="{6B473444-5BEF-47D3-B859-DE78DCEACBBC}" type="pres">
      <dgm:prSet presAssocID="{E1972206-0A4E-473C-94BF-71E89E08B6B1}" presName="composite2" presStyleCnt="0"/>
      <dgm:spPr/>
    </dgm:pt>
    <dgm:pt modelId="{ADBAF7A5-D674-41A1-88C4-F6435FA52C97}" type="pres">
      <dgm:prSet presAssocID="{E1972206-0A4E-473C-94BF-71E89E08B6B1}" presName="background2" presStyleLbl="node2" presStyleIdx="1" presStyleCnt="2"/>
      <dgm:spPr/>
    </dgm:pt>
    <dgm:pt modelId="{F821862A-BECD-4454-8803-EDD0E501C375}" type="pres">
      <dgm:prSet presAssocID="{E1972206-0A4E-473C-94BF-71E89E08B6B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44DD15-8AC1-46CD-BF98-92BFE6D2F64E}" type="pres">
      <dgm:prSet presAssocID="{E1972206-0A4E-473C-94BF-71E89E08B6B1}" presName="hierChild3" presStyleCnt="0"/>
      <dgm:spPr/>
    </dgm:pt>
  </dgm:ptLst>
  <dgm:cxnLst>
    <dgm:cxn modelId="{370C41E0-3162-45AD-A3CD-B00BC7E509D6}" type="presOf" srcId="{8EACF29F-E2FB-4216-ADC0-4DEC29014EC5}" destId="{1ADBB5A6-1B63-40C9-9CF0-A4EBD29D11BC}" srcOrd="0" destOrd="0" presId="urn:microsoft.com/office/officeart/2005/8/layout/hierarchy1"/>
    <dgm:cxn modelId="{3A9155CE-8F25-4B82-8EFC-696FB6322A5A}" srcId="{DFBF592E-16B8-41CD-89AE-D6C54E423962}" destId="{A16FD350-7C5F-48A8-9C67-B4EC6AF5B3C9}" srcOrd="0" destOrd="0" parTransId="{8EACF29F-E2FB-4216-ADC0-4DEC29014EC5}" sibTransId="{6E700516-06BE-43D8-B3C1-891319051F7F}"/>
    <dgm:cxn modelId="{2B244DFF-65B0-4A13-B49E-A5B1945FA139}" srcId="{39667596-2782-4461-82C4-C7CD8CF679F0}" destId="{DFBF592E-16B8-41CD-89AE-D6C54E423962}" srcOrd="0" destOrd="0" parTransId="{A6893F6C-F81D-4466-90AD-81C2D2A38AFB}" sibTransId="{25B91FE0-0D0E-46D0-80C3-82BE6E57A10A}"/>
    <dgm:cxn modelId="{AC0134EA-2476-4FE2-B5A8-ABAFE17D236A}" type="presOf" srcId="{DFBF592E-16B8-41CD-89AE-D6C54E423962}" destId="{ED87D85A-7E25-4533-ADAB-FBBF901B6907}" srcOrd="0" destOrd="0" presId="urn:microsoft.com/office/officeart/2005/8/layout/hierarchy1"/>
    <dgm:cxn modelId="{1CC0DFB1-7944-4929-A7FB-9BBB83061663}" type="presOf" srcId="{E1972206-0A4E-473C-94BF-71E89E08B6B1}" destId="{F821862A-BECD-4454-8803-EDD0E501C375}" srcOrd="0" destOrd="0" presId="urn:microsoft.com/office/officeart/2005/8/layout/hierarchy1"/>
    <dgm:cxn modelId="{C1186ACA-20D8-42A0-BBE9-21D80C9EB554}" type="presOf" srcId="{39667596-2782-4461-82C4-C7CD8CF679F0}" destId="{7048B0BA-7AF2-49FC-9164-7B1601A1F3B1}" srcOrd="0" destOrd="0" presId="urn:microsoft.com/office/officeart/2005/8/layout/hierarchy1"/>
    <dgm:cxn modelId="{61CB7347-4CB9-4016-B451-84BFA785E44E}" type="presOf" srcId="{A16FD350-7C5F-48A8-9C67-B4EC6AF5B3C9}" destId="{52235B2B-7840-4141-B19F-A0D022C853FC}" srcOrd="0" destOrd="0" presId="urn:microsoft.com/office/officeart/2005/8/layout/hierarchy1"/>
    <dgm:cxn modelId="{D97BC2F3-2175-4C23-871D-55394353C167}" type="presOf" srcId="{0293681D-5F95-4843-A000-FBA2CB56CC66}" destId="{5F4D6152-8D46-4730-9603-7AC42C4B894A}" srcOrd="0" destOrd="0" presId="urn:microsoft.com/office/officeart/2005/8/layout/hierarchy1"/>
    <dgm:cxn modelId="{248B5995-E0DF-426E-836C-61AE9BE676C2}" srcId="{DFBF592E-16B8-41CD-89AE-D6C54E423962}" destId="{E1972206-0A4E-473C-94BF-71E89E08B6B1}" srcOrd="1" destOrd="0" parTransId="{0293681D-5F95-4843-A000-FBA2CB56CC66}" sibTransId="{F030D807-FD31-438F-A142-57015DFA9FB5}"/>
    <dgm:cxn modelId="{73A5712B-5485-4C03-A253-A1EFC4E44959}" type="presParOf" srcId="{7048B0BA-7AF2-49FC-9164-7B1601A1F3B1}" destId="{F192EF11-279B-475A-928D-1A220265D11C}" srcOrd="0" destOrd="0" presId="urn:microsoft.com/office/officeart/2005/8/layout/hierarchy1"/>
    <dgm:cxn modelId="{84841DA4-3457-4DBC-8AD0-ADFF205B4D5A}" type="presParOf" srcId="{F192EF11-279B-475A-928D-1A220265D11C}" destId="{E538D48D-79B7-47DE-95E0-9A5BFE2DA987}" srcOrd="0" destOrd="0" presId="urn:microsoft.com/office/officeart/2005/8/layout/hierarchy1"/>
    <dgm:cxn modelId="{EE95710D-5016-4EE9-B9DE-0C2AE6404884}" type="presParOf" srcId="{E538D48D-79B7-47DE-95E0-9A5BFE2DA987}" destId="{E7A2ADFA-9B00-4572-9CC6-C0597EB16EEA}" srcOrd="0" destOrd="0" presId="urn:microsoft.com/office/officeart/2005/8/layout/hierarchy1"/>
    <dgm:cxn modelId="{F38820FE-21AB-4526-9D97-6416CCBCCFD0}" type="presParOf" srcId="{E538D48D-79B7-47DE-95E0-9A5BFE2DA987}" destId="{ED87D85A-7E25-4533-ADAB-FBBF901B6907}" srcOrd="1" destOrd="0" presId="urn:microsoft.com/office/officeart/2005/8/layout/hierarchy1"/>
    <dgm:cxn modelId="{9ACA85C5-F1B2-4D28-8351-0B0606ECC21C}" type="presParOf" srcId="{F192EF11-279B-475A-928D-1A220265D11C}" destId="{54D7563F-265A-44E5-8487-39E8F24F2D0A}" srcOrd="1" destOrd="0" presId="urn:microsoft.com/office/officeart/2005/8/layout/hierarchy1"/>
    <dgm:cxn modelId="{42274040-3782-4D9C-806D-FD1FFB715ACA}" type="presParOf" srcId="{54D7563F-265A-44E5-8487-39E8F24F2D0A}" destId="{1ADBB5A6-1B63-40C9-9CF0-A4EBD29D11BC}" srcOrd="0" destOrd="0" presId="urn:microsoft.com/office/officeart/2005/8/layout/hierarchy1"/>
    <dgm:cxn modelId="{28AC3BC2-41E2-414E-9F66-3003F12C5B71}" type="presParOf" srcId="{54D7563F-265A-44E5-8487-39E8F24F2D0A}" destId="{42F75D68-FFCC-435B-A194-EC40D3F6C92C}" srcOrd="1" destOrd="0" presId="urn:microsoft.com/office/officeart/2005/8/layout/hierarchy1"/>
    <dgm:cxn modelId="{48814BF8-B7E5-458F-B75D-E8C06B2F5EB8}" type="presParOf" srcId="{42F75D68-FFCC-435B-A194-EC40D3F6C92C}" destId="{AAEEEA92-C7B4-45E5-AEDE-02E78C424E67}" srcOrd="0" destOrd="0" presId="urn:microsoft.com/office/officeart/2005/8/layout/hierarchy1"/>
    <dgm:cxn modelId="{8399C021-7140-4115-86D7-0A207DF0EE04}" type="presParOf" srcId="{AAEEEA92-C7B4-45E5-AEDE-02E78C424E67}" destId="{8C6E7CF9-754D-4045-9C6A-93ADA3AEDB9E}" srcOrd="0" destOrd="0" presId="urn:microsoft.com/office/officeart/2005/8/layout/hierarchy1"/>
    <dgm:cxn modelId="{6ED10B72-0BE4-43C4-BB75-CB3EF9035314}" type="presParOf" srcId="{AAEEEA92-C7B4-45E5-AEDE-02E78C424E67}" destId="{52235B2B-7840-4141-B19F-A0D022C853FC}" srcOrd="1" destOrd="0" presId="urn:microsoft.com/office/officeart/2005/8/layout/hierarchy1"/>
    <dgm:cxn modelId="{ACA6EA3D-5D4F-4CE8-A8D4-24C89BD6BF25}" type="presParOf" srcId="{42F75D68-FFCC-435B-A194-EC40D3F6C92C}" destId="{A6B81C85-7B29-438F-BD4A-BCC51C9CE6BC}" srcOrd="1" destOrd="0" presId="urn:microsoft.com/office/officeart/2005/8/layout/hierarchy1"/>
    <dgm:cxn modelId="{B9D4F235-B2AA-4648-9514-1BC440D11224}" type="presParOf" srcId="{54D7563F-265A-44E5-8487-39E8F24F2D0A}" destId="{5F4D6152-8D46-4730-9603-7AC42C4B894A}" srcOrd="2" destOrd="0" presId="urn:microsoft.com/office/officeart/2005/8/layout/hierarchy1"/>
    <dgm:cxn modelId="{EBAD9AD6-A30C-4AA2-AB09-20A56129B170}" type="presParOf" srcId="{54D7563F-265A-44E5-8487-39E8F24F2D0A}" destId="{C9C31679-6BE7-4556-89D6-A18298CE75B9}" srcOrd="3" destOrd="0" presId="urn:microsoft.com/office/officeart/2005/8/layout/hierarchy1"/>
    <dgm:cxn modelId="{E70D5E3A-F9F9-4237-80D0-89DD105401D4}" type="presParOf" srcId="{C9C31679-6BE7-4556-89D6-A18298CE75B9}" destId="{6B473444-5BEF-47D3-B859-DE78DCEACBBC}" srcOrd="0" destOrd="0" presId="urn:microsoft.com/office/officeart/2005/8/layout/hierarchy1"/>
    <dgm:cxn modelId="{01CE9AE6-5B2E-41FB-8F5F-9C3EFDD47295}" type="presParOf" srcId="{6B473444-5BEF-47D3-B859-DE78DCEACBBC}" destId="{ADBAF7A5-D674-41A1-88C4-F6435FA52C97}" srcOrd="0" destOrd="0" presId="urn:microsoft.com/office/officeart/2005/8/layout/hierarchy1"/>
    <dgm:cxn modelId="{3212050B-343D-4D6D-9D26-84F577E447CB}" type="presParOf" srcId="{6B473444-5BEF-47D3-B859-DE78DCEACBBC}" destId="{F821862A-BECD-4454-8803-EDD0E501C375}" srcOrd="1" destOrd="0" presId="urn:microsoft.com/office/officeart/2005/8/layout/hierarchy1"/>
    <dgm:cxn modelId="{C86B656C-AC0A-46E3-8F2F-B44068604C77}" type="presParOf" srcId="{C9C31679-6BE7-4556-89D6-A18298CE75B9}" destId="{CD44DD15-8AC1-46CD-BF98-92BFE6D2F6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E06B8-2BC0-4AD9-B2AA-D90B8C2B55F5}">
      <dsp:nvSpPr>
        <dsp:cNvPr id="0" name=""/>
        <dsp:cNvSpPr/>
      </dsp:nvSpPr>
      <dsp:spPr>
        <a:xfrm>
          <a:off x="3896360" y="0"/>
          <a:ext cx="5844540" cy="54186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655" tIns="33655" rIns="33655" bIns="33655" numCol="1" spcCol="1270" anchor="t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300" kern="1200" dirty="0" err="1" smtClean="0">
              <a:solidFill>
                <a:srgbClr val="0070C0"/>
              </a:solidFill>
            </a:rPr>
            <a:t>আনুষ্ঠানিক</a:t>
          </a:r>
          <a:r>
            <a:rPr lang="en-US" sz="5300" kern="1200" dirty="0" smtClean="0">
              <a:solidFill>
                <a:srgbClr val="0070C0"/>
              </a:solidFill>
            </a:rPr>
            <a:t> </a:t>
          </a:r>
          <a:r>
            <a:rPr lang="en-US" sz="5300" kern="1200" dirty="0" err="1" smtClean="0">
              <a:solidFill>
                <a:srgbClr val="0070C0"/>
              </a:solidFill>
            </a:rPr>
            <a:t>বিচারে</a:t>
          </a:r>
          <a:endParaRPr lang="en-US" sz="5300" kern="1200" dirty="0">
            <a:solidFill>
              <a:srgbClr val="0070C0"/>
            </a:solidFill>
          </a:endParaRPr>
        </a:p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300" kern="1200" dirty="0" err="1" smtClean="0">
              <a:solidFill>
                <a:srgbClr val="0070C0"/>
              </a:solidFill>
            </a:rPr>
            <a:t>ক্ষমতা</a:t>
          </a:r>
          <a:r>
            <a:rPr lang="en-US" sz="5300" kern="1200" dirty="0" smtClean="0">
              <a:solidFill>
                <a:srgbClr val="0070C0"/>
              </a:solidFill>
            </a:rPr>
            <a:t> </a:t>
          </a:r>
          <a:r>
            <a:rPr lang="en-US" sz="5300" kern="1200" dirty="0" err="1" smtClean="0">
              <a:solidFill>
                <a:srgbClr val="0070C0"/>
              </a:solidFill>
            </a:rPr>
            <a:t>প্রয়োগের</a:t>
          </a:r>
          <a:r>
            <a:rPr lang="en-US" sz="5300" kern="1200" dirty="0" smtClean="0">
              <a:solidFill>
                <a:srgbClr val="0070C0"/>
              </a:solidFill>
            </a:rPr>
            <a:t> </a:t>
          </a:r>
          <a:r>
            <a:rPr lang="en-US" sz="5300" kern="1200" dirty="0" err="1" smtClean="0">
              <a:solidFill>
                <a:srgbClr val="0070C0"/>
              </a:solidFill>
            </a:rPr>
            <a:t>ধরন</a:t>
          </a:r>
          <a:r>
            <a:rPr lang="en-US" sz="5300" kern="1200" dirty="0" smtClean="0">
              <a:solidFill>
                <a:srgbClr val="0070C0"/>
              </a:solidFill>
            </a:rPr>
            <a:t> </a:t>
          </a:r>
          <a:r>
            <a:rPr lang="en-US" sz="5300" kern="1200" dirty="0" err="1" smtClean="0">
              <a:solidFill>
                <a:srgbClr val="0070C0"/>
              </a:solidFill>
            </a:rPr>
            <a:t>বিচারে</a:t>
          </a:r>
          <a:endParaRPr lang="en-US" sz="5300" kern="1200" dirty="0">
            <a:solidFill>
              <a:srgbClr val="0070C0"/>
            </a:solidFill>
          </a:endParaRPr>
        </a:p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300" kern="1200" dirty="0" err="1" smtClean="0">
              <a:solidFill>
                <a:srgbClr val="0070C0"/>
              </a:solidFill>
            </a:rPr>
            <a:t>দৃষ্টিভঙ্গি</a:t>
          </a:r>
          <a:r>
            <a:rPr lang="en-US" sz="5300" kern="1200" dirty="0" smtClean="0">
              <a:solidFill>
                <a:srgbClr val="0070C0"/>
              </a:solidFill>
            </a:rPr>
            <a:t> </a:t>
          </a:r>
          <a:r>
            <a:rPr lang="en-US" sz="5300" kern="1200" dirty="0" err="1" smtClean="0">
              <a:solidFill>
                <a:srgbClr val="0070C0"/>
              </a:solidFill>
            </a:rPr>
            <a:t>বিচারে</a:t>
          </a:r>
          <a:endParaRPr lang="en-US" sz="5300" kern="1200" dirty="0">
            <a:solidFill>
              <a:srgbClr val="0070C0"/>
            </a:solidFill>
          </a:endParaRPr>
        </a:p>
      </dsp:txBody>
      <dsp:txXfrm>
        <a:off x="3896360" y="677333"/>
        <a:ext cx="3812540" cy="4064001"/>
      </dsp:txXfrm>
    </dsp:sp>
    <dsp:sp modelId="{2587CD80-EB35-4FC1-A19B-99A207EA6174}">
      <dsp:nvSpPr>
        <dsp:cNvPr id="0" name=""/>
        <dsp:cNvSpPr/>
      </dsp:nvSpPr>
      <dsp:spPr>
        <a:xfrm>
          <a:off x="0" y="0"/>
          <a:ext cx="3896360" cy="541866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/>
            <a:t>নেতৃত্ব</a:t>
          </a:r>
          <a:endParaRPr lang="en-US" sz="6500" kern="1200" dirty="0"/>
        </a:p>
      </dsp:txBody>
      <dsp:txXfrm>
        <a:off x="190205" y="190205"/>
        <a:ext cx="3515950" cy="50382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48483-51EA-4837-BEDA-5E569CFF4BC5}">
      <dsp:nvSpPr>
        <dsp:cNvPr id="0" name=""/>
        <dsp:cNvSpPr/>
      </dsp:nvSpPr>
      <dsp:spPr>
        <a:xfrm>
          <a:off x="3883421" y="2065121"/>
          <a:ext cx="1986359" cy="945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212"/>
              </a:lnTo>
              <a:lnTo>
                <a:pt x="1986359" y="644212"/>
              </a:lnTo>
              <a:lnTo>
                <a:pt x="1986359" y="9453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8A0C4-66CC-4331-AE0A-5130C955A71A}">
      <dsp:nvSpPr>
        <dsp:cNvPr id="0" name=""/>
        <dsp:cNvSpPr/>
      </dsp:nvSpPr>
      <dsp:spPr>
        <a:xfrm>
          <a:off x="1897062" y="2065121"/>
          <a:ext cx="1986359" cy="945326"/>
        </a:xfrm>
        <a:custGeom>
          <a:avLst/>
          <a:gdLst/>
          <a:ahLst/>
          <a:cxnLst/>
          <a:rect l="0" t="0" r="0" b="0"/>
          <a:pathLst>
            <a:path>
              <a:moveTo>
                <a:pt x="1986359" y="0"/>
              </a:moveTo>
              <a:lnTo>
                <a:pt x="1986359" y="644212"/>
              </a:lnTo>
              <a:lnTo>
                <a:pt x="0" y="644212"/>
              </a:lnTo>
              <a:lnTo>
                <a:pt x="0" y="9453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04B3B-8C34-4A4B-A93A-C311A95C1A41}">
      <dsp:nvSpPr>
        <dsp:cNvPr id="0" name=""/>
        <dsp:cNvSpPr/>
      </dsp:nvSpPr>
      <dsp:spPr>
        <a:xfrm>
          <a:off x="2258218" y="1113"/>
          <a:ext cx="3250406" cy="2064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1F0CEF-4235-4797-8B11-21093EF3F25C}">
      <dsp:nvSpPr>
        <dsp:cNvPr id="0" name=""/>
        <dsp:cNvSpPr/>
      </dsp:nvSpPr>
      <dsp:spPr>
        <a:xfrm>
          <a:off x="2619375" y="344211"/>
          <a:ext cx="3250406" cy="2064007"/>
        </a:xfrm>
        <a:prstGeom prst="roundRect">
          <a:avLst>
            <a:gd name="adj" fmla="val 10000"/>
          </a:avLst>
        </a:prstGeom>
        <a:solidFill>
          <a:srgbClr val="00B0F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solidFill>
                <a:srgbClr val="FFFF00"/>
              </a:solidFill>
            </a:rPr>
            <a:t>আনুষ্ঠানিকতা</a:t>
          </a:r>
          <a:r>
            <a:rPr lang="en-US" sz="4700" kern="1200" dirty="0" smtClean="0">
              <a:solidFill>
                <a:srgbClr val="FFFF00"/>
              </a:solidFill>
            </a:rPr>
            <a:t> </a:t>
          </a:r>
          <a:r>
            <a:rPr lang="en-US" sz="4700" kern="1200" dirty="0" err="1" smtClean="0">
              <a:solidFill>
                <a:srgbClr val="FFFF00"/>
              </a:solidFill>
            </a:rPr>
            <a:t>বিচারে</a:t>
          </a:r>
          <a:r>
            <a:rPr lang="en-US" sz="4700" kern="1200" dirty="0" smtClean="0">
              <a:solidFill>
                <a:srgbClr val="FFFF00"/>
              </a:solidFill>
            </a:rPr>
            <a:t> </a:t>
          </a:r>
          <a:r>
            <a:rPr lang="en-US" sz="4700" kern="1200" dirty="0" err="1" smtClean="0">
              <a:solidFill>
                <a:srgbClr val="FFFF00"/>
              </a:solidFill>
            </a:rPr>
            <a:t>নেতৃত্ব</a:t>
          </a:r>
          <a:endParaRPr lang="en-US" sz="4700" kern="1200" dirty="0">
            <a:solidFill>
              <a:srgbClr val="FFFF00"/>
            </a:solidFill>
          </a:endParaRPr>
        </a:p>
      </dsp:txBody>
      <dsp:txXfrm>
        <a:off x="2679828" y="404664"/>
        <a:ext cx="3129500" cy="1943101"/>
      </dsp:txXfrm>
    </dsp:sp>
    <dsp:sp modelId="{5EF9977A-5ADC-431A-9F2D-97B72311286B}">
      <dsp:nvSpPr>
        <dsp:cNvPr id="0" name=""/>
        <dsp:cNvSpPr/>
      </dsp:nvSpPr>
      <dsp:spPr>
        <a:xfrm>
          <a:off x="271859" y="3010447"/>
          <a:ext cx="3250406" cy="2064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1E07D1-B264-4EE0-9EE8-7D49FD2FD875}">
      <dsp:nvSpPr>
        <dsp:cNvPr id="0" name=""/>
        <dsp:cNvSpPr/>
      </dsp:nvSpPr>
      <dsp:spPr>
        <a:xfrm>
          <a:off x="633015" y="3353545"/>
          <a:ext cx="3250406" cy="2064007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solidFill>
                <a:schemeClr val="bg1"/>
              </a:solidFill>
            </a:rPr>
            <a:t>আনুষ্ঠানিক</a:t>
          </a:r>
          <a:r>
            <a:rPr lang="en-US" sz="4700" kern="1200" dirty="0" smtClean="0">
              <a:solidFill>
                <a:schemeClr val="bg1"/>
              </a:solidFill>
            </a:rPr>
            <a:t> </a:t>
          </a:r>
          <a:r>
            <a:rPr lang="en-US" sz="4700" kern="1200" dirty="0" err="1" smtClean="0">
              <a:solidFill>
                <a:schemeClr val="bg1"/>
              </a:solidFill>
            </a:rPr>
            <a:t>নেতৃত্ব</a:t>
          </a:r>
          <a:endParaRPr lang="en-US" sz="4700" kern="1200" dirty="0">
            <a:solidFill>
              <a:schemeClr val="bg1"/>
            </a:solidFill>
          </a:endParaRPr>
        </a:p>
      </dsp:txBody>
      <dsp:txXfrm>
        <a:off x="693468" y="3413998"/>
        <a:ext cx="3129500" cy="1943101"/>
      </dsp:txXfrm>
    </dsp:sp>
    <dsp:sp modelId="{09D66CA5-DBAD-46BA-9BC9-66105B006356}">
      <dsp:nvSpPr>
        <dsp:cNvPr id="0" name=""/>
        <dsp:cNvSpPr/>
      </dsp:nvSpPr>
      <dsp:spPr>
        <a:xfrm>
          <a:off x="4244578" y="3010447"/>
          <a:ext cx="3250406" cy="2064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519827-D36A-4EF0-B9FA-171BEBC37228}">
      <dsp:nvSpPr>
        <dsp:cNvPr id="0" name=""/>
        <dsp:cNvSpPr/>
      </dsp:nvSpPr>
      <dsp:spPr>
        <a:xfrm>
          <a:off x="4605734" y="3353545"/>
          <a:ext cx="3250406" cy="2064007"/>
        </a:xfrm>
        <a:prstGeom prst="roundRect">
          <a:avLst>
            <a:gd name="adj" fmla="val 10000"/>
          </a:avLst>
        </a:prstGeom>
        <a:solidFill>
          <a:srgbClr val="D60093">
            <a:alpha val="90000"/>
          </a:srgb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solidFill>
                <a:schemeClr val="bg1"/>
              </a:solidFill>
            </a:rPr>
            <a:t>আনানুষ্ঠানিক</a:t>
          </a:r>
          <a:r>
            <a:rPr lang="en-US" sz="4700" kern="1200" dirty="0" smtClean="0">
              <a:solidFill>
                <a:schemeClr val="bg1"/>
              </a:solidFill>
            </a:rPr>
            <a:t> </a:t>
          </a:r>
          <a:r>
            <a:rPr lang="en-US" sz="4700" kern="1200" dirty="0" err="1" smtClean="0">
              <a:solidFill>
                <a:schemeClr val="bg1"/>
              </a:solidFill>
            </a:rPr>
            <a:t>নেতৃত্ব</a:t>
          </a:r>
          <a:endParaRPr lang="en-US" sz="4700" kern="1200" dirty="0">
            <a:solidFill>
              <a:schemeClr val="bg1"/>
            </a:solidFill>
          </a:endParaRPr>
        </a:p>
      </dsp:txBody>
      <dsp:txXfrm>
        <a:off x="4666187" y="3413998"/>
        <a:ext cx="3129500" cy="1943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EFCCE-17FC-43C6-B0E2-145A71ACB97D}">
      <dsp:nvSpPr>
        <dsp:cNvPr id="0" name=""/>
        <dsp:cNvSpPr/>
      </dsp:nvSpPr>
      <dsp:spPr>
        <a:xfrm>
          <a:off x="4314271" y="2422765"/>
          <a:ext cx="1726719" cy="172671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7030A0"/>
              </a:solidFill>
            </a:rPr>
            <a:t>ক্ষমতা</a:t>
          </a:r>
          <a:r>
            <a:rPr lang="en-US" sz="2800" kern="1200" dirty="0" smtClean="0">
              <a:solidFill>
                <a:srgbClr val="7030A0"/>
              </a:solidFill>
            </a:rPr>
            <a:t> </a:t>
          </a:r>
          <a:r>
            <a:rPr lang="en-US" sz="2800" kern="1200" dirty="0" err="1" smtClean="0">
              <a:solidFill>
                <a:srgbClr val="7030A0"/>
              </a:solidFill>
            </a:rPr>
            <a:t>প্রয়োগের</a:t>
          </a:r>
          <a:r>
            <a:rPr lang="en-US" sz="2800" kern="1200" dirty="0" smtClean="0">
              <a:solidFill>
                <a:srgbClr val="7030A0"/>
              </a:solidFill>
            </a:rPr>
            <a:t> </a:t>
          </a:r>
          <a:r>
            <a:rPr lang="en-US" sz="2800" kern="1200" dirty="0" err="1" smtClean="0">
              <a:solidFill>
                <a:srgbClr val="7030A0"/>
              </a:solidFill>
            </a:rPr>
            <a:t>ধরন</a:t>
          </a:r>
          <a:r>
            <a:rPr lang="en-US" sz="2800" kern="1200" dirty="0" smtClean="0">
              <a:solidFill>
                <a:srgbClr val="7030A0"/>
              </a:solidFill>
            </a:rPr>
            <a:t> </a:t>
          </a:r>
          <a:r>
            <a:rPr lang="en-US" sz="2800" kern="1200" dirty="0" err="1" smtClean="0">
              <a:solidFill>
                <a:srgbClr val="7030A0"/>
              </a:solidFill>
            </a:rPr>
            <a:t>বিচারে</a:t>
          </a:r>
          <a:endParaRPr lang="en-US" sz="2800" kern="1200" dirty="0">
            <a:solidFill>
              <a:srgbClr val="7030A0"/>
            </a:solidFill>
          </a:endParaRPr>
        </a:p>
      </dsp:txBody>
      <dsp:txXfrm>
        <a:off x="4567143" y="2675637"/>
        <a:ext cx="1220975" cy="1220975"/>
      </dsp:txXfrm>
    </dsp:sp>
    <dsp:sp modelId="{5202B277-F436-4540-BF72-22D9E200C9A1}">
      <dsp:nvSpPr>
        <dsp:cNvPr id="0" name=""/>
        <dsp:cNvSpPr/>
      </dsp:nvSpPr>
      <dsp:spPr>
        <a:xfrm rot="16200000">
          <a:off x="4994472" y="1794006"/>
          <a:ext cx="366318" cy="5870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049420" y="1966371"/>
        <a:ext cx="256423" cy="352250"/>
      </dsp:txXfrm>
    </dsp:sp>
    <dsp:sp modelId="{5F85F15A-C9A7-4C51-A079-478E730CCD11}">
      <dsp:nvSpPr>
        <dsp:cNvPr id="0" name=""/>
        <dsp:cNvSpPr/>
      </dsp:nvSpPr>
      <dsp:spPr>
        <a:xfrm>
          <a:off x="4314271" y="4877"/>
          <a:ext cx="1726719" cy="172671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FF00"/>
              </a:solidFill>
            </a:rPr>
            <a:t>স্বৈরতান্ত্রিক</a:t>
          </a:r>
          <a:r>
            <a:rPr lang="en-US" sz="2800" kern="1200" dirty="0" smtClean="0">
              <a:solidFill>
                <a:srgbClr val="FFFF00"/>
              </a:solidFill>
            </a:rPr>
            <a:t> </a:t>
          </a:r>
          <a:r>
            <a:rPr lang="en-US" sz="2800" kern="1200" dirty="0" err="1" smtClean="0">
              <a:solidFill>
                <a:srgbClr val="FFFF00"/>
              </a:solidFill>
            </a:rPr>
            <a:t>নেতৃত্ব</a:t>
          </a:r>
          <a:endParaRPr lang="en-US" sz="2800" kern="1200" dirty="0">
            <a:solidFill>
              <a:srgbClr val="FFFF00"/>
            </a:solidFill>
          </a:endParaRPr>
        </a:p>
      </dsp:txBody>
      <dsp:txXfrm>
        <a:off x="4567143" y="257749"/>
        <a:ext cx="1220975" cy="1220975"/>
      </dsp:txXfrm>
    </dsp:sp>
    <dsp:sp modelId="{1B08677E-5D64-4B90-9E7E-ACFDD3A33E80}">
      <dsp:nvSpPr>
        <dsp:cNvPr id="0" name=""/>
        <dsp:cNvSpPr/>
      </dsp:nvSpPr>
      <dsp:spPr>
        <a:xfrm>
          <a:off x="6202479" y="2992582"/>
          <a:ext cx="389039" cy="5870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202479" y="3109999"/>
        <a:ext cx="272327" cy="352250"/>
      </dsp:txXfrm>
    </dsp:sp>
    <dsp:sp modelId="{3BC7134B-0443-4D80-85B6-7CD881A5B496}">
      <dsp:nvSpPr>
        <dsp:cNvPr id="0" name=""/>
        <dsp:cNvSpPr/>
      </dsp:nvSpPr>
      <dsp:spPr>
        <a:xfrm>
          <a:off x="6775028" y="2422765"/>
          <a:ext cx="1726719" cy="1726719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</a:rPr>
            <a:t>পিতৃসুলভ</a:t>
          </a:r>
          <a:r>
            <a:rPr lang="en-US" sz="2800" kern="1200" dirty="0" smtClean="0">
              <a:solidFill>
                <a:schemeClr val="bg1"/>
              </a:solidFill>
            </a:rPr>
            <a:t> </a:t>
          </a:r>
          <a:r>
            <a:rPr lang="en-US" sz="2800" kern="1200" dirty="0" err="1" smtClean="0">
              <a:solidFill>
                <a:schemeClr val="bg1"/>
              </a:solidFill>
            </a:rPr>
            <a:t>নেতৃত্ব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7027900" y="2675637"/>
        <a:ext cx="1220975" cy="1220975"/>
      </dsp:txXfrm>
    </dsp:sp>
    <dsp:sp modelId="{8EBBC337-742A-4109-9B00-F5434AD613AE}">
      <dsp:nvSpPr>
        <dsp:cNvPr id="0" name=""/>
        <dsp:cNvSpPr/>
      </dsp:nvSpPr>
      <dsp:spPr>
        <a:xfrm rot="5400000">
          <a:off x="4994472" y="4191158"/>
          <a:ext cx="366318" cy="5870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049420" y="4253628"/>
        <a:ext cx="256423" cy="352250"/>
      </dsp:txXfrm>
    </dsp:sp>
    <dsp:sp modelId="{8EEF6AF7-8639-4C5F-9D4F-BDEA8E5FE6D3}">
      <dsp:nvSpPr>
        <dsp:cNvPr id="0" name=""/>
        <dsp:cNvSpPr/>
      </dsp:nvSpPr>
      <dsp:spPr>
        <a:xfrm>
          <a:off x="4314271" y="4840652"/>
          <a:ext cx="1726719" cy="1726719"/>
        </a:xfrm>
        <a:prstGeom prst="ellipse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D60093"/>
              </a:solidFill>
            </a:rPr>
            <a:t>গণতান্ত্রিক</a:t>
          </a:r>
          <a:r>
            <a:rPr lang="en-US" sz="2800" kern="1200" dirty="0" smtClean="0">
              <a:solidFill>
                <a:srgbClr val="D60093"/>
              </a:solidFill>
            </a:rPr>
            <a:t> </a:t>
          </a:r>
          <a:r>
            <a:rPr lang="en-US" sz="2800" kern="1200" dirty="0" err="1" smtClean="0">
              <a:solidFill>
                <a:srgbClr val="D60093"/>
              </a:solidFill>
            </a:rPr>
            <a:t>নেতৃত্ব</a:t>
          </a:r>
          <a:endParaRPr lang="en-US" sz="2800" kern="1200" dirty="0">
            <a:solidFill>
              <a:srgbClr val="D60093"/>
            </a:solidFill>
          </a:endParaRPr>
        </a:p>
      </dsp:txBody>
      <dsp:txXfrm>
        <a:off x="4567143" y="5093524"/>
        <a:ext cx="1220975" cy="1220975"/>
      </dsp:txXfrm>
    </dsp:sp>
    <dsp:sp modelId="{81EC3404-EC0E-4EB4-8C7E-9DF42D889E54}">
      <dsp:nvSpPr>
        <dsp:cNvPr id="0" name=""/>
        <dsp:cNvSpPr/>
      </dsp:nvSpPr>
      <dsp:spPr>
        <a:xfrm rot="10800000">
          <a:off x="3795895" y="2992582"/>
          <a:ext cx="366318" cy="5870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905790" y="3109999"/>
        <a:ext cx="256423" cy="352250"/>
      </dsp:txXfrm>
    </dsp:sp>
    <dsp:sp modelId="{2DAB4017-C066-473D-8E64-1F16610970E0}">
      <dsp:nvSpPr>
        <dsp:cNvPr id="0" name=""/>
        <dsp:cNvSpPr/>
      </dsp:nvSpPr>
      <dsp:spPr>
        <a:xfrm>
          <a:off x="1896383" y="2422765"/>
          <a:ext cx="1726719" cy="1726719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00FF"/>
              </a:solidFill>
            </a:rPr>
            <a:t>লাগামহীন</a:t>
          </a:r>
          <a:r>
            <a:rPr lang="en-US" sz="2800" kern="1200" dirty="0" smtClean="0">
              <a:solidFill>
                <a:srgbClr val="0000FF"/>
              </a:solidFill>
            </a:rPr>
            <a:t> </a:t>
          </a:r>
          <a:r>
            <a:rPr lang="en-US" sz="2800" kern="1200" dirty="0" err="1" smtClean="0">
              <a:solidFill>
                <a:srgbClr val="0000FF"/>
              </a:solidFill>
            </a:rPr>
            <a:t>নেতৃত্ব</a:t>
          </a:r>
          <a:endParaRPr lang="en-US" sz="2800" kern="1200" dirty="0">
            <a:solidFill>
              <a:srgbClr val="0000FF"/>
            </a:solidFill>
          </a:endParaRPr>
        </a:p>
      </dsp:txBody>
      <dsp:txXfrm>
        <a:off x="2149255" y="2675637"/>
        <a:ext cx="1220975" cy="1220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D6152-8D46-4730-9603-7AC42C4B894A}">
      <dsp:nvSpPr>
        <dsp:cNvPr id="0" name=""/>
        <dsp:cNvSpPr/>
      </dsp:nvSpPr>
      <dsp:spPr>
        <a:xfrm>
          <a:off x="3883421" y="2065121"/>
          <a:ext cx="1986359" cy="945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212"/>
              </a:lnTo>
              <a:lnTo>
                <a:pt x="1986359" y="644212"/>
              </a:lnTo>
              <a:lnTo>
                <a:pt x="1986359" y="9453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BB5A6-1B63-40C9-9CF0-A4EBD29D11BC}">
      <dsp:nvSpPr>
        <dsp:cNvPr id="0" name=""/>
        <dsp:cNvSpPr/>
      </dsp:nvSpPr>
      <dsp:spPr>
        <a:xfrm>
          <a:off x="1897062" y="2065121"/>
          <a:ext cx="1986359" cy="945326"/>
        </a:xfrm>
        <a:custGeom>
          <a:avLst/>
          <a:gdLst/>
          <a:ahLst/>
          <a:cxnLst/>
          <a:rect l="0" t="0" r="0" b="0"/>
          <a:pathLst>
            <a:path>
              <a:moveTo>
                <a:pt x="1986359" y="0"/>
              </a:moveTo>
              <a:lnTo>
                <a:pt x="1986359" y="644212"/>
              </a:lnTo>
              <a:lnTo>
                <a:pt x="0" y="644212"/>
              </a:lnTo>
              <a:lnTo>
                <a:pt x="0" y="9453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2ADFA-9B00-4572-9CC6-C0597EB16EEA}">
      <dsp:nvSpPr>
        <dsp:cNvPr id="0" name=""/>
        <dsp:cNvSpPr/>
      </dsp:nvSpPr>
      <dsp:spPr>
        <a:xfrm>
          <a:off x="2258218" y="1113"/>
          <a:ext cx="3250406" cy="2064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7D85A-7E25-4533-ADAB-FBBF901B6907}">
      <dsp:nvSpPr>
        <dsp:cNvPr id="0" name=""/>
        <dsp:cNvSpPr/>
      </dsp:nvSpPr>
      <dsp:spPr>
        <a:xfrm>
          <a:off x="2619375" y="344211"/>
          <a:ext cx="3250406" cy="206400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rgbClr val="0070C0"/>
              </a:solidFill>
            </a:rPr>
            <a:t>দৃষ্টিভঙ্গি</a:t>
          </a:r>
          <a:r>
            <a:rPr lang="en-US" sz="4800" kern="1200" dirty="0" smtClean="0">
              <a:solidFill>
                <a:srgbClr val="0070C0"/>
              </a:solidFill>
            </a:rPr>
            <a:t> </a:t>
          </a:r>
          <a:r>
            <a:rPr lang="en-US" sz="4800" kern="1200" dirty="0" err="1" smtClean="0">
              <a:solidFill>
                <a:srgbClr val="0070C0"/>
              </a:solidFill>
            </a:rPr>
            <a:t>বিচারে</a:t>
          </a:r>
          <a:endParaRPr lang="en-US" sz="4800" kern="1200" dirty="0">
            <a:solidFill>
              <a:srgbClr val="0070C0"/>
            </a:solidFill>
          </a:endParaRPr>
        </a:p>
      </dsp:txBody>
      <dsp:txXfrm>
        <a:off x="2679828" y="404664"/>
        <a:ext cx="3129500" cy="1943101"/>
      </dsp:txXfrm>
    </dsp:sp>
    <dsp:sp modelId="{8C6E7CF9-754D-4045-9C6A-93ADA3AEDB9E}">
      <dsp:nvSpPr>
        <dsp:cNvPr id="0" name=""/>
        <dsp:cNvSpPr/>
      </dsp:nvSpPr>
      <dsp:spPr>
        <a:xfrm>
          <a:off x="271859" y="3010447"/>
          <a:ext cx="3250406" cy="2064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235B2B-7840-4141-B19F-A0D022C853FC}">
      <dsp:nvSpPr>
        <dsp:cNvPr id="0" name=""/>
        <dsp:cNvSpPr/>
      </dsp:nvSpPr>
      <dsp:spPr>
        <a:xfrm>
          <a:off x="633015" y="3353545"/>
          <a:ext cx="3250406" cy="206400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solidFill>
                <a:srgbClr val="FF0000"/>
              </a:solidFill>
            </a:rPr>
            <a:t>কর্মকেন্দ্রীক</a:t>
          </a:r>
          <a:r>
            <a:rPr lang="en-US" sz="4700" kern="1200" dirty="0" smtClean="0">
              <a:solidFill>
                <a:srgbClr val="FF0000"/>
              </a:solidFill>
            </a:rPr>
            <a:t> </a:t>
          </a:r>
          <a:r>
            <a:rPr lang="en-US" sz="4700" kern="1200" dirty="0" err="1" smtClean="0">
              <a:solidFill>
                <a:srgbClr val="FF0000"/>
              </a:solidFill>
            </a:rPr>
            <a:t>নেতৃত্ব</a:t>
          </a:r>
          <a:endParaRPr lang="en-US" sz="4700" kern="1200" dirty="0">
            <a:solidFill>
              <a:srgbClr val="FF0000"/>
            </a:solidFill>
          </a:endParaRPr>
        </a:p>
      </dsp:txBody>
      <dsp:txXfrm>
        <a:off x="693468" y="3413998"/>
        <a:ext cx="3129500" cy="1943101"/>
      </dsp:txXfrm>
    </dsp:sp>
    <dsp:sp modelId="{ADBAF7A5-D674-41A1-88C4-F6435FA52C97}">
      <dsp:nvSpPr>
        <dsp:cNvPr id="0" name=""/>
        <dsp:cNvSpPr/>
      </dsp:nvSpPr>
      <dsp:spPr>
        <a:xfrm>
          <a:off x="4244578" y="3010447"/>
          <a:ext cx="3250406" cy="2064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21862A-BECD-4454-8803-EDD0E501C375}">
      <dsp:nvSpPr>
        <dsp:cNvPr id="0" name=""/>
        <dsp:cNvSpPr/>
      </dsp:nvSpPr>
      <dsp:spPr>
        <a:xfrm>
          <a:off x="4605734" y="3353545"/>
          <a:ext cx="3250406" cy="2064007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solidFill>
                <a:srgbClr val="D60093"/>
              </a:solidFill>
            </a:rPr>
            <a:t>কর্মীকেন্দ্রীক</a:t>
          </a:r>
          <a:r>
            <a:rPr lang="en-US" sz="4700" kern="1200" dirty="0" smtClean="0">
              <a:solidFill>
                <a:srgbClr val="D60093"/>
              </a:solidFill>
            </a:rPr>
            <a:t> </a:t>
          </a:r>
          <a:r>
            <a:rPr lang="en-US" sz="4700" kern="1200" dirty="0" err="1" smtClean="0">
              <a:solidFill>
                <a:srgbClr val="D60093"/>
              </a:solidFill>
            </a:rPr>
            <a:t>নেতৃত্ব</a:t>
          </a:r>
          <a:endParaRPr lang="en-US" sz="4700" kern="1200" dirty="0">
            <a:solidFill>
              <a:srgbClr val="D60093"/>
            </a:solidFill>
          </a:endParaRPr>
        </a:p>
      </dsp:txBody>
      <dsp:txXfrm>
        <a:off x="4666187" y="3413998"/>
        <a:ext cx="3129500" cy="1943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A245C-BB0B-4A89-9F2D-B1535451FA92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7B232-E88E-43B6-9001-02FB3D48C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3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BF8F2-E63E-4EA9-917C-FBBC72B6DD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4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62F9A-883D-452D-830D-E6ACF82131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3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DB2B0-9DE2-4442-B2A3-913E3AE192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7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9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1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6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9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2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2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0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6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6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3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3AF39-DBE9-4B2E-9801-BF70CB44A5D1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BCA8-AF21-473C-BD8A-E7930E9A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</a:rPr>
              <a:t>আজকের</a:t>
            </a:r>
            <a:r>
              <a:rPr lang="en-US" sz="8800" dirty="0" smtClean="0">
                <a:solidFill>
                  <a:schemeClr val="bg1"/>
                </a:solidFill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</a:rPr>
              <a:t>ক্লাসে</a:t>
            </a:r>
            <a:r>
              <a:rPr lang="en-US" sz="8800" dirty="0" smtClean="0">
                <a:solidFill>
                  <a:schemeClr val="bg1"/>
                </a:solidFill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</a:rPr>
              <a:t>সকলকে</a:t>
            </a:r>
            <a:r>
              <a:rPr lang="en-US" sz="8800" dirty="0" smtClean="0">
                <a:solidFill>
                  <a:schemeClr val="bg1"/>
                </a:solidFill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</a:rPr>
              <a:t>স্বাগতম</a:t>
            </a:r>
            <a:endParaRPr lang="en-US" sz="8800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1" y="1814512"/>
            <a:ext cx="10515599" cy="48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5074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016723286"/>
              </p:ext>
            </p:extLst>
          </p:nvPr>
        </p:nvGraphicFramePr>
        <p:xfrm>
          <a:off x="474661" y="171450"/>
          <a:ext cx="10355263" cy="657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25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187261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440598"/>
            <a:ext cx="12191999" cy="5417402"/>
          </a:xfrm>
          <a:prstGeom prst="rect">
            <a:avLst/>
          </a:prstGeom>
          <a:solidFill>
            <a:srgbClr val="D9F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521296"/>
            <a:ext cx="12058650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Lead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---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</a:t>
            </a:r>
            <a:r>
              <a:rPr lang="bn-BD" sz="32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To care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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To control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 To guide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 To order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97" y="3181410"/>
            <a:ext cx="11839578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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ক্রেতা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ভোক্তা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ব্যবস্থাপক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উৎপাদক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231868"/>
            <a:ext cx="12058650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জনশক্তিকে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খ.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স্বার্থ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ঘ.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সংগঠন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599" y="82363"/>
            <a:ext cx="7924799" cy="1200329"/>
          </a:xfrm>
          <a:prstGeom prst="rect">
            <a:avLst/>
          </a:prstGeom>
          <a:solidFill>
            <a:srgbClr val="FFEBFF"/>
          </a:solidFill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2644723"/>
            <a:ext cx="1828799" cy="460236"/>
          </a:xfrm>
          <a:prstGeom prst="roundRect">
            <a:avLst>
              <a:gd name="adj" fmla="val 22876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967989" y="3520085"/>
            <a:ext cx="1775460" cy="46023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967989" y="4537886"/>
            <a:ext cx="1676400" cy="46023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197" y="5214938"/>
            <a:ext cx="11982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৪। </a:t>
            </a:r>
            <a:r>
              <a:rPr lang="en-US" sz="2800" dirty="0" err="1" smtClean="0"/>
              <a:t>পদ</a:t>
            </a:r>
            <a:r>
              <a:rPr lang="en-US" sz="2800" dirty="0" smtClean="0"/>
              <a:t> </a:t>
            </a:r>
            <a:r>
              <a:rPr lang="en-US" sz="2800" dirty="0" err="1" smtClean="0"/>
              <a:t>মর্যাদা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নেতৃত্বকে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?</a:t>
            </a:r>
          </a:p>
          <a:p>
            <a:r>
              <a:rPr lang="en-US" sz="2800" dirty="0" smtClean="0"/>
              <a:t>     ক. </a:t>
            </a:r>
            <a:r>
              <a:rPr lang="en-US" sz="2800" dirty="0" err="1" smtClean="0"/>
              <a:t>আনুষ্ঠানিক</a:t>
            </a:r>
            <a:r>
              <a:rPr lang="en-US" sz="2800" dirty="0" smtClean="0"/>
              <a:t>    খ. </a:t>
            </a:r>
            <a:r>
              <a:rPr lang="en-US" sz="2800" dirty="0" err="1" smtClean="0"/>
              <a:t>অনানুষ্ঠানিক</a:t>
            </a:r>
            <a:r>
              <a:rPr lang="en-US" sz="2800" dirty="0" smtClean="0"/>
              <a:t>    </a:t>
            </a:r>
            <a:r>
              <a:rPr lang="en-US" sz="2800" dirty="0" err="1" smtClean="0"/>
              <a:t>গ.কর্মকেন্দ্রিক</a:t>
            </a:r>
            <a:r>
              <a:rPr lang="en-US" sz="2800" dirty="0" smtClean="0"/>
              <a:t>    </a:t>
            </a:r>
            <a:r>
              <a:rPr lang="en-US" sz="2800" dirty="0" err="1" smtClean="0"/>
              <a:t>ঘ.কর্মীকেন্দ্রিক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304800" y="5681985"/>
            <a:ext cx="1828799" cy="460236"/>
          </a:xfrm>
          <a:prstGeom prst="roundRect">
            <a:avLst>
              <a:gd name="adj" fmla="val 22876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0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build="p"/>
      <p:bldP spid="3" grpId="0" build="p"/>
      <p:bldP spid="4" grpId="0" build="p"/>
      <p:bldP spid="5" grpId="0" animBg="1"/>
      <p:bldP spid="8" grpId="0" animBg="1"/>
      <p:bldP spid="9" grpId="0" animBg="1"/>
      <p:bldP spid="10" grpId="0" animBg="1"/>
      <p:bldP spid="6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8675" y="1771650"/>
            <a:ext cx="1000125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4400" dirty="0" smtClean="0"/>
              <a:t>ক.</a:t>
            </a:r>
            <a:r>
              <a:rPr lang="en-US" sz="4400" dirty="0" smtClean="0"/>
              <a:t> </a:t>
            </a:r>
            <a:r>
              <a:rPr lang="as-IN" sz="4400" dirty="0" smtClean="0"/>
              <a:t>নেতৃত্ব </a:t>
            </a:r>
            <a:r>
              <a:rPr lang="as-IN" sz="4400" dirty="0"/>
              <a:t>কী?</a:t>
            </a:r>
          </a:p>
          <a:p>
            <a:r>
              <a:rPr lang="en-US" sz="4400" dirty="0" smtClean="0"/>
              <a:t>খ.  </a:t>
            </a:r>
            <a:r>
              <a:rPr lang="as-IN" sz="4400" dirty="0" smtClean="0"/>
              <a:t>নেতা </a:t>
            </a:r>
            <a:r>
              <a:rPr lang="as-IN" sz="4400" dirty="0"/>
              <a:t>কে?</a:t>
            </a:r>
          </a:p>
          <a:p>
            <a:r>
              <a:rPr lang="en-US" sz="4400" dirty="0" smtClean="0"/>
              <a:t>গ.  </a:t>
            </a:r>
            <a:r>
              <a:rPr lang="as-IN" sz="4400" dirty="0" smtClean="0"/>
              <a:t>পরামর্শমূলক </a:t>
            </a:r>
            <a:r>
              <a:rPr lang="as-IN" sz="4400" dirty="0"/>
              <a:t>নির্দেশনা কী?</a:t>
            </a:r>
          </a:p>
          <a:p>
            <a:r>
              <a:rPr lang="en-US" sz="4400" dirty="0" smtClean="0"/>
              <a:t>ঘ.  </a:t>
            </a:r>
            <a:r>
              <a:rPr lang="as-IN" sz="4400" dirty="0" smtClean="0"/>
              <a:t>লাগামহীন </a:t>
            </a:r>
            <a:r>
              <a:rPr lang="as-IN" sz="4400" dirty="0"/>
              <a:t>নেতৃত্ব কী?</a:t>
            </a:r>
          </a:p>
          <a:p>
            <a:r>
              <a:rPr lang="en-US" sz="4400" dirty="0" smtClean="0"/>
              <a:t>ঙ.  </a:t>
            </a:r>
            <a:r>
              <a:rPr lang="as-IN" sz="4400" dirty="0" smtClean="0"/>
              <a:t>ইতিবাচক </a:t>
            </a:r>
            <a:r>
              <a:rPr lang="as-IN" sz="4400" dirty="0"/>
              <a:t>নেতৃত্ব কী?</a:t>
            </a:r>
          </a:p>
          <a:p>
            <a:r>
              <a:rPr lang="en-US" sz="4400" dirty="0" smtClean="0"/>
              <a:t>চ.  </a:t>
            </a:r>
            <a:r>
              <a:rPr lang="as-IN" sz="4400" dirty="0" smtClean="0"/>
              <a:t>স্বৈরতান্ত্রীক </a:t>
            </a:r>
            <a:r>
              <a:rPr lang="as-IN" sz="4400" dirty="0"/>
              <a:t>নেতৃত্ব কী?</a:t>
            </a:r>
          </a:p>
          <a:p>
            <a:endParaRPr lang="as-IN" sz="4400" dirty="0"/>
          </a:p>
        </p:txBody>
      </p:sp>
      <p:sp>
        <p:nvSpPr>
          <p:cNvPr id="3" name="Oval Callout 2"/>
          <p:cNvSpPr/>
          <p:nvPr/>
        </p:nvSpPr>
        <p:spPr>
          <a:xfrm>
            <a:off x="3414713" y="0"/>
            <a:ext cx="7286625" cy="15430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50" endPos="85000" dist="29997" dir="5400000" sy="-100000" algn="bl" rotWithShape="0"/>
                </a:effectLst>
              </a:rPr>
              <a:t>দলগত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50" endPos="85000" dist="29997" dir="5400000" sy="-100000" algn="bl" rotWithShape="0"/>
                </a:effectLst>
              </a:rPr>
              <a:t> </a:t>
            </a:r>
            <a:r>
              <a:rPr lang="en-US" sz="54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50" endPos="85000" dist="29997" dir="5400000" sy="-100000" algn="bl" rotWithShape="0"/>
                </a:effectLst>
              </a:rPr>
              <a:t>কাজ</a:t>
            </a:r>
            <a:endParaRPr lang="en-US" sz="5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32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0474" y="3458646"/>
            <a:ext cx="11469576" cy="24006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400" dirty="0" smtClean="0"/>
              <a:t>১। </a:t>
            </a:r>
            <a:r>
              <a:rPr lang="as-IN" sz="4400" dirty="0" smtClean="0"/>
              <a:t>গণতান্ত্রিক </a:t>
            </a:r>
            <a:r>
              <a:rPr lang="as-IN" sz="4400" dirty="0"/>
              <a:t>নেতৃত্ব উত্তম কেন</a:t>
            </a:r>
            <a:r>
              <a:rPr lang="as-IN" sz="4400" dirty="0" smtClean="0"/>
              <a:t>?</a:t>
            </a:r>
            <a:endParaRPr lang="en-US" sz="4400" dirty="0" smtClean="0"/>
          </a:p>
          <a:p>
            <a:r>
              <a:rPr lang="en-US" sz="4400" dirty="0" smtClean="0"/>
              <a:t>২। </a:t>
            </a:r>
            <a:r>
              <a:rPr lang="as-IN" sz="4400" dirty="0" smtClean="0"/>
              <a:t>নেতৃত্বের </a:t>
            </a:r>
            <a:r>
              <a:rPr lang="as-IN" sz="4400" dirty="0"/>
              <a:t>গুনাবলি কী কী?</a:t>
            </a:r>
          </a:p>
          <a:p>
            <a:r>
              <a:rPr lang="en-US" sz="4400" dirty="0" smtClean="0"/>
              <a:t>৩। </a:t>
            </a:r>
            <a:r>
              <a:rPr lang="as-IN" sz="4400" dirty="0" smtClean="0"/>
              <a:t>নির্দেশনাকে </a:t>
            </a:r>
            <a:r>
              <a:rPr lang="as-IN" sz="4400" dirty="0"/>
              <a:t>ব্যবস্থাপনার হৃৎপিন্ড বলা হয় কেন?</a:t>
            </a:r>
          </a:p>
          <a:p>
            <a:endParaRPr lang="as-IN" dirty="0"/>
          </a:p>
        </p:txBody>
      </p:sp>
      <p:sp>
        <p:nvSpPr>
          <p:cNvPr id="2" name="Snip Diagonal Corner Rectangle 1"/>
          <p:cNvSpPr/>
          <p:nvPr/>
        </p:nvSpPr>
        <p:spPr>
          <a:xfrm>
            <a:off x="1985962" y="385763"/>
            <a:ext cx="7315200" cy="2100262"/>
          </a:xfrm>
          <a:prstGeom prst="snip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বাড়ির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কাজ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38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en-US" sz="8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সকলকে</a:t>
            </a:r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r>
              <a:rPr lang="en-US" sz="8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ধন্যবাদ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825625"/>
            <a:ext cx="10515599" cy="4351338"/>
          </a:xfrm>
        </p:spPr>
      </p:pic>
    </p:spTree>
    <p:extLst>
      <p:ext uri="{BB962C8B-B14F-4D97-AF65-F5344CB8AC3E}">
        <p14:creationId xmlns:p14="http://schemas.microsoft.com/office/powerpoint/2010/main" val="114904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3225" y="1743075"/>
            <a:ext cx="4229100" cy="51149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বৈরাগী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B0F0"/>
                </a:solidFill>
              </a:rPr>
              <a:t>শরণখোলা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সরকারি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কলেজ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শরণখোলা,বাগেরহাট</a:t>
            </a:r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01726599725</a:t>
            </a:r>
          </a:p>
          <a:p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Email:kishorebairagee@gmail.com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0226" y="0"/>
            <a:ext cx="304641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পরিচিতি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7172325" y="1728787"/>
            <a:ext cx="5019675" cy="52322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পরিচিতি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r>
              <a:rPr lang="as-IN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বিষয়ঃ</a:t>
            </a:r>
            <a:r>
              <a:rPr lang="en-US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as-IN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ব্যবস্থাপনা </a:t>
            </a:r>
            <a:r>
              <a:rPr lang="as-IN" sz="4000" dirty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নীতিমালা</a:t>
            </a:r>
          </a:p>
          <a:p>
            <a:r>
              <a:rPr lang="as-IN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শ্রেণীঃ</a:t>
            </a:r>
            <a:r>
              <a:rPr lang="en-US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as-IN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একাদশ</a:t>
            </a:r>
            <a:endParaRPr lang="as-IN" sz="4000" dirty="0">
              <a:solidFill>
                <a:schemeClr val="bg1"/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  <a:p>
            <a:r>
              <a:rPr lang="as-IN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অধ্যায়ঃ</a:t>
            </a:r>
            <a:r>
              <a:rPr lang="en-US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ষষ্ঠ</a:t>
            </a:r>
            <a:endParaRPr lang="as-IN" sz="4000" dirty="0">
              <a:solidFill>
                <a:schemeClr val="bg1"/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  <a:p>
            <a:r>
              <a:rPr lang="as-IN" sz="4000" dirty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আালোচনার বিষয়ঃ </a:t>
            </a:r>
            <a:r>
              <a:rPr lang="en-US" sz="4000" dirty="0" err="1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নেতৃত্বের</a:t>
            </a:r>
            <a:r>
              <a:rPr lang="en-US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ধারণা</a:t>
            </a:r>
            <a:r>
              <a:rPr lang="en-US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নেতৃত্বের</a:t>
            </a:r>
            <a:r>
              <a:rPr lang="en-US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প্রকারভেদ</a:t>
            </a:r>
            <a:r>
              <a:rPr lang="en-US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।</a:t>
            </a:r>
            <a:endParaRPr lang="as-IN" sz="4000" dirty="0">
              <a:solidFill>
                <a:schemeClr val="bg1"/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3074"/>
            <a:ext cx="2943225" cy="5114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805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86275" y="0"/>
            <a:ext cx="3343275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চলো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কিছু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ছবি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দেখি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86513"/>
            <a:ext cx="6772275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ছবিগুলো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দেখে</a:t>
            </a:r>
            <a:r>
              <a:rPr lang="en-US" sz="4400" dirty="0" smtClean="0"/>
              <a:t> </a:t>
            </a:r>
            <a:r>
              <a:rPr lang="en-US" sz="4400" dirty="0" err="1" smtClean="0"/>
              <a:t>আমরা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বুঝতে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পারছি</a:t>
            </a:r>
            <a:r>
              <a:rPr lang="en-US" sz="4400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00863" y="6386513"/>
            <a:ext cx="525779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নেতৃত্ব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সম্পর্কিত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কিছু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।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4775"/>
            <a:ext cx="6200776" cy="28870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1863"/>
            <a:ext cx="6200776" cy="2914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5" y="598556"/>
            <a:ext cx="5957886" cy="2887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5" y="3486151"/>
            <a:ext cx="5957886" cy="29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7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7269" y="2764175"/>
            <a:ext cx="10329862" cy="359217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নেতৃত্বের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নেতৃত্বের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lowchart: Internal Storage 5"/>
          <p:cNvSpPr/>
          <p:nvPr/>
        </p:nvSpPr>
        <p:spPr>
          <a:xfrm>
            <a:off x="2671763" y="271463"/>
            <a:ext cx="6772275" cy="1885950"/>
          </a:xfrm>
          <a:prstGeom prst="flowChartInternal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8000" i="1" dirty="0">
                <a:ln w="0"/>
                <a:solidFill>
                  <a:srgbClr val="00B0F0"/>
                </a:solidFill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8000" i="1" dirty="0">
              <a:ln w="0"/>
              <a:solidFill>
                <a:srgbClr val="00B0F0"/>
              </a:solidFill>
              <a:effectLst>
                <a:reflection blurRad="6350" stA="60000" endA="900" endPos="58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6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0" y="1785938"/>
            <a:ext cx="12192000" cy="418623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/>
              <a:t>১। </a:t>
            </a:r>
            <a:r>
              <a:rPr lang="en-US" sz="6000" dirty="0" err="1" smtClean="0"/>
              <a:t>নেতৃত্বের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ধারনা</a:t>
            </a:r>
            <a:r>
              <a:rPr lang="en-US" sz="6000" dirty="0" smtClean="0"/>
              <a:t> </a:t>
            </a:r>
            <a:r>
              <a:rPr lang="en-US" sz="6000" dirty="0" err="1" smtClean="0"/>
              <a:t>সম্পর্কে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বলতে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পারবে</a:t>
            </a:r>
            <a:r>
              <a:rPr lang="en-US" sz="6000" dirty="0" smtClean="0"/>
              <a:t> ।</a:t>
            </a:r>
          </a:p>
          <a:p>
            <a:r>
              <a:rPr lang="en-US" sz="6000" dirty="0" smtClean="0"/>
              <a:t>২। </a:t>
            </a:r>
            <a:r>
              <a:rPr lang="en-US" sz="6000" dirty="0" err="1" smtClean="0"/>
              <a:t>নেতৃত্বের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প্রকারভেদ</a:t>
            </a:r>
            <a:r>
              <a:rPr lang="en-US" sz="6000" dirty="0" smtClean="0"/>
              <a:t> </a:t>
            </a:r>
            <a:r>
              <a:rPr lang="en-US" sz="6000" dirty="0" err="1" smtClean="0"/>
              <a:t>বর্ণনা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পারবে</a:t>
            </a:r>
            <a:r>
              <a:rPr lang="en-US" sz="6000" dirty="0" smtClean="0"/>
              <a:t> ।</a:t>
            </a:r>
          </a:p>
          <a:p>
            <a:r>
              <a:rPr lang="en-US" sz="6000" dirty="0" smtClean="0"/>
              <a:t>৩। </a:t>
            </a:r>
            <a:r>
              <a:rPr lang="en-US" sz="6000" dirty="0" err="1" smtClean="0"/>
              <a:t>বিভিন্ন</a:t>
            </a:r>
            <a:r>
              <a:rPr lang="en-US" sz="6000" dirty="0" smtClean="0"/>
              <a:t> </a:t>
            </a:r>
            <a:r>
              <a:rPr lang="en-US" sz="6000" dirty="0" err="1" smtClean="0"/>
              <a:t>ধরনের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নেতৃত্ব</a:t>
            </a:r>
            <a:r>
              <a:rPr lang="en-US" sz="6000" dirty="0" smtClean="0"/>
              <a:t> </a:t>
            </a:r>
            <a:r>
              <a:rPr lang="en-US" sz="6000" dirty="0" err="1" smtClean="0"/>
              <a:t>সম্পর্কে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আলোচনা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পারবে</a:t>
            </a:r>
            <a:r>
              <a:rPr lang="en-US" sz="6000" dirty="0" smtClean="0"/>
              <a:t> ।</a:t>
            </a:r>
            <a:endParaRPr lang="en-US" sz="6000" dirty="0"/>
          </a:p>
        </p:txBody>
      </p:sp>
      <p:sp>
        <p:nvSpPr>
          <p:cNvPr id="3" name="Flowchart: Preparation 2"/>
          <p:cNvSpPr/>
          <p:nvPr/>
        </p:nvSpPr>
        <p:spPr>
          <a:xfrm>
            <a:off x="1585913" y="0"/>
            <a:ext cx="7829550" cy="1571625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শিখনফল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4744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087" y="4829175"/>
            <a:ext cx="10015538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</a:rPr>
              <a:t>প্রতিষ্ঠানিক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লক্ষ্য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অর্জনে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লোকজনকে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প্রভাবিত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করার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সামর্থ্যই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হলো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নেতৃত্ব</a:t>
            </a:r>
            <a:r>
              <a:rPr lang="en-US" sz="5400" dirty="0" smtClean="0">
                <a:solidFill>
                  <a:srgbClr val="00B0F0"/>
                </a:solidFill>
              </a:rPr>
              <a:t> ।</a:t>
            </a:r>
            <a:endParaRPr lang="en-US" sz="54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319087"/>
            <a:ext cx="10015538" cy="429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9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88870799"/>
              </p:ext>
            </p:extLst>
          </p:nvPr>
        </p:nvGraphicFramePr>
        <p:xfrm>
          <a:off x="588963" y="1234015"/>
          <a:ext cx="97409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7550" y="0"/>
            <a:ext cx="4914900" cy="9233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D60093"/>
                </a:solidFill>
              </a:rPr>
              <a:t>নেতৃত্বের</a:t>
            </a:r>
            <a:r>
              <a:rPr lang="en-US" sz="5400" dirty="0" smtClean="0">
                <a:solidFill>
                  <a:srgbClr val="D60093"/>
                </a:solidFill>
              </a:rPr>
              <a:t> </a:t>
            </a:r>
            <a:r>
              <a:rPr lang="en-US" sz="5400" dirty="0" err="1" smtClean="0">
                <a:solidFill>
                  <a:srgbClr val="D60093"/>
                </a:solidFill>
              </a:rPr>
              <a:t>প্রকারভেদ</a:t>
            </a:r>
            <a:endParaRPr lang="en-US" sz="54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6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87CD80-EB35-4FC1-A19B-99A207EA6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2587CD80-EB35-4FC1-A19B-99A207EA6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2587CD80-EB35-4FC1-A19B-99A207EA6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2587CD80-EB35-4FC1-A19B-99A207EA6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dgm id="{2587CD80-EB35-4FC1-A19B-99A207EA61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0E06B8-2BC0-4AD9-B2AA-D90B8C2B5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AF0E06B8-2BC0-4AD9-B2AA-D90B8C2B5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AF0E06B8-2BC0-4AD9-B2AA-D90B8C2B5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AF0E06B8-2BC0-4AD9-B2AA-D90B8C2B5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graphicEl>
                                              <a:dgm id="{AF0E06B8-2BC0-4AD9-B2AA-D90B8C2B5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91002" y="616892"/>
            <a:ext cx="3309889" cy="8309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5" tIns="45718" rIns="91435" bIns="45718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100" b="1" spc="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100" b="1" spc="50" dirty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00" b="1" spc="50" dirty="0" err="1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1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7385" y="1937658"/>
            <a:ext cx="1127125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hevron 5"/>
          <p:cNvSpPr/>
          <p:nvPr/>
        </p:nvSpPr>
        <p:spPr>
          <a:xfrm>
            <a:off x="10790474" y="163284"/>
            <a:ext cx="697360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0217834" y="152400"/>
            <a:ext cx="697360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 flipH="1">
            <a:off x="647023" y="152400"/>
            <a:ext cx="617992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flipH="1">
            <a:off x="1134608" y="152400"/>
            <a:ext cx="617992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5553065"/>
            <a:ext cx="586263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নেতৃত্ব</a:t>
            </a:r>
            <a:r>
              <a:rPr lang="en-US" sz="6000" dirty="0" smtClean="0"/>
              <a:t> </a:t>
            </a:r>
            <a:r>
              <a:rPr lang="en-US" sz="6000" dirty="0" err="1" smtClean="0"/>
              <a:t>কী</a:t>
            </a:r>
            <a:r>
              <a:rPr lang="en-US" sz="6000" dirty="0" smtClean="0"/>
              <a:t> 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015" y="2157413"/>
            <a:ext cx="9525459" cy="339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2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28336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713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292</Words>
  <Application>Microsoft Office PowerPoint</Application>
  <PresentationFormat>Widescreen</PresentationFormat>
  <Paragraphs>68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Symbol</vt:lpstr>
      <vt:lpstr>Vrinda</vt:lpstr>
      <vt:lpstr>Office Theme</vt:lpstr>
      <vt:lpstr>আজকের ক্লাসে সকলকে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সকলকে 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52</cp:revision>
  <dcterms:created xsi:type="dcterms:W3CDTF">2019-08-09T07:01:12Z</dcterms:created>
  <dcterms:modified xsi:type="dcterms:W3CDTF">2019-10-02T13:46:06Z</dcterms:modified>
</cp:coreProperties>
</file>