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67" r:id="rId5"/>
    <p:sldId id="264" r:id="rId6"/>
    <p:sldId id="265" r:id="rId7"/>
    <p:sldId id="263" r:id="rId8"/>
    <p:sldId id="261" r:id="rId9"/>
    <p:sldId id="262" r:id="rId10"/>
    <p:sldId id="260" r:id="rId11"/>
    <p:sldId id="276" r:id="rId12"/>
    <p:sldId id="259" r:id="rId13"/>
    <p:sldId id="258" r:id="rId14"/>
    <p:sldId id="272" r:id="rId15"/>
    <p:sldId id="271" r:id="rId16"/>
    <p:sldId id="270" r:id="rId17"/>
    <p:sldId id="275" r:id="rId18"/>
    <p:sldId id="27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E749-600E-45C2-ABF8-AD12D738C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01B24-BF63-4E12-BBE3-481F3775E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8E50-C0F4-4E79-B7B2-85F6884F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9C0CD-787B-476B-9798-0341517C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B2267-4196-422C-AF62-F8215A45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C90B-5140-4B56-B0F7-2625543F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411C9-7F1A-42D6-BC54-3A6FBF3A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DAF0F-0E7C-470F-971B-559EF8E7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080E7-2812-4BD8-8262-65BCF55C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F506-D6D3-41FB-AA36-D9479146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0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BC4A4-B48D-4A91-80CE-A57675715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D130E-5953-46BB-9DDC-FAEFC6CB7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BAD60-C17A-4C59-AE77-D4BDCADB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CBFB2-80F1-40B1-84D6-7E2FE7E4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5D02-E23C-4BBE-B721-359C320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FF88-852D-487A-B6FD-B2A09546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A524-48F3-44F0-A9B7-6FAF4CD6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09EFA-5916-4744-AB9C-35C5D68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571B-DC05-41A8-841B-6DD0441B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DC68F-F5D6-4A01-93B9-49C808A0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FB1B-0A6F-41F1-855C-DB0B96BD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6056F-56E8-4525-9300-7D497CEBD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5F37-9DEC-4309-AAFE-8A5DB635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F1B6B-41F2-49DE-AB66-9CD37D93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E5B39-C5E0-464D-B49E-B201D812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95C2-4D58-44C1-9007-4C229C0C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41FB-76A6-4F46-B3E4-A5D653CD4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02E21-A3F0-4BD6-A1A7-B22A8DA84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9EAE9-BFD6-4E6F-A64E-5152E29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C7137-1E19-4AA8-A8BB-F15B0BFB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088B4-6E67-46B5-B4FB-6C8B367A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8810-21E3-477F-871E-75FFD422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D7C25-6BD5-4092-AC53-E1CFA1CFF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A38C6-D331-436A-AA60-760A87517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0C92B-9D1F-445B-AA21-C353564C0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567BD-A9B0-4405-8D3A-B39FDA8FE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15923-4623-4C63-80E8-CB444F56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DE4DB-C3E4-444C-BE48-225271AF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0795A-5B90-437E-AC00-1BD6E163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7D4F-9428-48A1-A6FC-9718C545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72C02-CD11-4DCB-B34E-DDEB9F46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420B9-3806-44A9-9D0A-0FF10CAE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74297-7A18-4FC4-9A6E-054A58F0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3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2F697-4BB8-410C-BF9D-8768C9FD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8F912-704E-4CBF-9B70-BCFB5D0C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A26C7-1DDF-4FB9-A6A4-816AE579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2E10-FE72-4D4A-A2AC-15008C88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0BB1-F345-42DC-9D1D-32DF7F8E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CD020-CE47-4606-9D15-2025A675C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9C482-F17C-4F3F-8AC3-4792849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101DE-1DC8-4DE7-AE8D-662AE82B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DF1A0-CD59-4E14-995F-664EB1EF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A614-A2B8-4A55-A391-8A44105A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08DCC-1FC7-4129-BF3B-8F5886878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899AC-6E40-4811-941F-7E479D3D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34BBF-9AE1-4C1E-9096-872F8E6E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CDFA5-1E68-41E3-BC7A-05EC94D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B37A4-DAE9-4B6B-BF71-179897CB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AB09C-875A-4A0C-8BDF-E6FAF9A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FC9E0-BFB2-4BC3-8572-E22D6ECDE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51555-B3CE-4E43-B3CB-A8BB623DA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1C3D-28EA-4BAD-A3F6-F54CC469FAE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24193-9050-4ED7-A18E-E44CBC14A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DF095-5401-41A3-9EFE-FEF7452FB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3.tmp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mp"/><Relationship Id="rId4" Type="http://schemas.openxmlformats.org/officeDocument/2006/relationships/image" Target="../media/image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F6F5FB-BDDB-478E-8E45-278E3D101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5283" r="1461" b="19896"/>
          <a:stretch/>
        </p:blipFill>
        <p:spPr>
          <a:xfrm>
            <a:off x="4359966" y="486790"/>
            <a:ext cx="7172666" cy="5622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F6D79-224F-4955-ACDB-3950DAC22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49" y="1139687"/>
            <a:ext cx="3321334" cy="3285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49E445-5E6C-45E8-94DB-C900BB701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67" y="2955235"/>
            <a:ext cx="1596781" cy="1245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F9D9B-D534-4D64-8AFA-5A8BAFCC74D5}"/>
              </a:ext>
            </a:extLst>
          </p:cNvPr>
          <p:cNvSpPr txBox="1"/>
          <p:nvPr/>
        </p:nvSpPr>
        <p:spPr>
          <a:xfrm>
            <a:off x="907776" y="1292089"/>
            <a:ext cx="29154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স্বাগতম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2 -0.47963 C -0.15911 -0.42453 -0.05482 -0.37639 0.07682 -0.37407 C 0.18125 -0.3699 0.2668 -0.39606 0.26836 -0.42916 C 0.26836 -0.46203 0.18464 -0.49305 0.07865 -0.49467 C 0.02565 -0.49467 -0.02227 -0.49074 -0.05651 -0.47963 C -0.10625 -0.46458 -0.13516 -0.44004 -0.13516 -0.41157 C -0.13516 -0.39606 -0.12669 -0.38102 -0.11133 -0.36759 C -0.07526 -0.33935 -0.00508 -0.31944 0.075 -0.31689 C 0.16927 -0.31273 0.24609 -0.3368 0.24609 -0.36527 C 0.24779 -0.39606 0.17096 -0.42268 0.07682 -0.42685 C 0.02891 -0.42685 -0.0138 -0.42268 -0.04635 -0.41342 C -0.08906 -0.39838 -0.11641 -0.37407 -0.11641 -0.35 C -0.11641 -0.3368 -0.10768 -0.32338 -0.09414 -0.31018 C -0.06172 -0.28634 4.16667E-7 -0.26643 0.07344 -0.26435 C 0.15898 -0.2618 0.22734 -0.28426 0.22734 -0.31018 C 0.22917 -0.3368 0.16055 -0.36111 0.075 -0.36296 C 0.03229 -0.36527 -0.0069 -0.36111 -0.03607 -0.35185 C -0.07526 -0.33935 -0.09753 -0.31944 -0.09753 -0.2949 C -0.09753 -0.28426 -0.09063 -0.27129 -0.07878 -0.25972 C -0.04961 -0.23819 0.00664 -0.22014 0.07174 -0.21828 C 0.1487 -0.21828 0.21016 -0.23564 0.21016 -0.25972 C 0.21016 -0.28426 0.15026 -0.30625 0.07344 -0.30833 C 0.03581 -0.30833 4.16667E-7 -0.3037 -0.02578 -0.29722 C -0.06172 -0.28634 -0.08216 -0.26643 -0.08398 -0.24676 C -0.08398 -0.23564 -0.07526 -0.22477 -0.06497 -0.2162 C -0.03945 -0.19375 0.01185 -0.17824 0.06992 -0.17824 C 0.13854 -0.17662 0.19479 -0.19166 0.19479 -0.21365 C 0.19661 -0.23564 0.1401 -0.25532 0.07174 -0.25787 C 0.03763 -0.25787 0.00508 -0.25532 -0.01719 -0.24676 C -0.04961 -0.23819 -0.06862 -0.22014 -0.06862 -0.20277 C -0.06862 -0.19166 -0.06341 -0.1831 -0.05326 -0.1743 C -0.02917 -0.15463 0.01536 -0.1412 0.06836 -0.13865 C 0.13164 -0.13865 0.18125 -0.15208 0.18125 -0.17176 C 0.18281 -0.19166 0.13333 -0.20926 0.06992 -0.21134 C 0.03919 -0.21134 0.01185 -0.20926 -0.00872 -0.20277 C -0.03763 -0.19375 -0.05482 -0.17824 -0.05482 -0.16111 C -0.05482 -0.15208 -0.04961 -0.14514 -0.04115 -0.13657 C -0.0207 -0.11921 0.02044 -0.1081 0.06836 -0.10625 C 0.12474 -0.10347 0.16927 -0.11666 0.16927 -0.13657 C 0.16927 -0.15208 0.12643 -0.16967 0.06992 -0.16967 C 0.04102 -0.17176 0.01536 -0.16782 -0.00352 -0.16319 C -0.02917 -0.15463 -0.04453 -0.1412 -0.04453 -0.12546 C -0.04453 -0.11666 -0.03945 -0.11018 -0.03099 -0.10347 C -0.01198 -0.08842 0.02565 -0.07708 0.06654 -0.075 C 0.11784 -0.07314 0.15898 -0.08611 0.15898 -0.10162 C 0.15898 -0.11921 0.11784 -0.13217 0.06836 -0.13472 C 0.04427 -0.13472 0.02044 -0.13217 0.00339 -0.12546 C -0.0207 -0.11921 -0.03425 -0.1081 -0.03425 -0.09305 C -0.03425 -0.08611 -0.02917 -0.07963 -0.02227 -0.07314 C -0.00508 -0.05995 0.02721 -0.04861 0.06654 -0.04861 C 0.11107 -0.04652 0.1487 -0.05764 0.1487 -0.07314 C 0.1487 -0.08611 0.11263 -0.09953 0.06654 -0.09953 C 0.04609 -0.10162 0.02383 -0.09953 0.00846 -0.0949 C -0.01198 -0.08611 -0.02409 -0.075 -0.02409 -0.06458 C -0.02409 -0.05764 -0.0207 -0.05115 -0.0138 -0.04652 C 0.00156 -0.03333 0.03073 -0.02453 0.06654 -0.02199 C 0.10755 -0.02199 0.1401 -0.03333 0.1401 -0.04444 C 0.1401 -0.05764 0.10755 -0.0706 0.06654 -0.0706 C 0.04609 -0.0706 0.02721 -0.06852 0.01536 -0.06458 C -0.00508 -0.05995 -0.01563 -0.04861 -0.01563 -0.03796 C -0.01563 -0.03333 -0.01198 -0.02685 -0.0069 -0.02199 C 0.00664 -0.00949 0.03411 -0.00301 0.06484 -3.33333E-6 C 0.10247 -3.33333E-6 0.13164 -0.00949 0.13164 -0.02037 C 0.13164 -0.03333 0.10247 -0.04189 0.06654 -0.04444 C 0.04792 -0.04444 0.03073 -0.04189 0.01875 -0.03796 C 0.00156 -0.03333 -0.00872 -0.02453 -0.00872 -0.01342 C -0.00872 -0.00949 -0.00508 -0.00486 4.16667E-7 -3.33333E-6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0499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7382AF-67C6-42D9-9091-05A62C1C6620}"/>
              </a:ext>
            </a:extLst>
          </p:cNvPr>
          <p:cNvSpPr txBox="1"/>
          <p:nvPr/>
        </p:nvSpPr>
        <p:spPr>
          <a:xfrm>
            <a:off x="4028659" y="500236"/>
            <a:ext cx="4346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B96B1-BA79-49C4-8E14-4D65ECF16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21175" r="30377" b="23950"/>
          <a:stretch/>
        </p:blipFill>
        <p:spPr>
          <a:xfrm>
            <a:off x="3726490" y="1211610"/>
            <a:ext cx="2843959" cy="3393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E0D38-63E3-4DD8-8D7E-B3BF8C711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21" y="1326368"/>
            <a:ext cx="1052434" cy="904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F5B57-BA5B-4EF2-A2FD-E1B5662BF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8" b="10228"/>
          <a:stretch/>
        </p:blipFill>
        <p:spPr>
          <a:xfrm>
            <a:off x="1181551" y="2370011"/>
            <a:ext cx="1052434" cy="882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AD9149-254D-44EA-A82F-F8D1C4D54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9" y="3411410"/>
            <a:ext cx="1194458" cy="947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15100B-68AD-45DF-9192-DA18A8BA31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13415" r="26764" b="15491"/>
          <a:stretch/>
        </p:blipFill>
        <p:spPr>
          <a:xfrm rot="5400000">
            <a:off x="7383996" y="1474903"/>
            <a:ext cx="3393246" cy="280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9C2DC08A-1639-4229-8C53-4E2E37389311}"/>
              </a:ext>
            </a:extLst>
          </p:cNvPr>
          <p:cNvSpPr/>
          <p:nvPr/>
        </p:nvSpPr>
        <p:spPr>
          <a:xfrm>
            <a:off x="6682752" y="2732605"/>
            <a:ext cx="994254" cy="1571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90A2C6-897C-4C2B-B66B-55EB88983833}"/>
              </a:ext>
            </a:extLst>
          </p:cNvPr>
          <p:cNvSpPr txBox="1"/>
          <p:nvPr/>
        </p:nvSpPr>
        <p:spPr>
          <a:xfrm>
            <a:off x="1345093" y="4929010"/>
            <a:ext cx="971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D96454-43BF-4628-BB9B-F2343B07C9E7}"/>
              </a:ext>
            </a:extLst>
          </p:cNvPr>
          <p:cNvGrpSpPr/>
          <p:nvPr/>
        </p:nvGrpSpPr>
        <p:grpSpPr>
          <a:xfrm>
            <a:off x="2334879" y="1853466"/>
            <a:ext cx="1573384" cy="1815532"/>
            <a:chOff x="2225905" y="1853984"/>
            <a:chExt cx="1573384" cy="1815532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A44ED5E2-3B7E-40A8-9FC7-01F0A81A8EBD}"/>
                </a:ext>
              </a:extLst>
            </p:cNvPr>
            <p:cNvSpPr/>
            <p:nvPr/>
          </p:nvSpPr>
          <p:spPr>
            <a:xfrm rot="612505">
              <a:off x="2367631" y="1853984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116237BC-E833-4129-82A7-6060F103C5F6}"/>
                </a:ext>
              </a:extLst>
            </p:cNvPr>
            <p:cNvSpPr/>
            <p:nvPr/>
          </p:nvSpPr>
          <p:spPr>
            <a:xfrm rot="21069137">
              <a:off x="2237965" y="3559602"/>
              <a:ext cx="751937" cy="1099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616F912-A1E6-4EEE-97AB-E1D092D44D26}"/>
                </a:ext>
              </a:extLst>
            </p:cNvPr>
            <p:cNvSpPr/>
            <p:nvPr/>
          </p:nvSpPr>
          <p:spPr>
            <a:xfrm rot="21430425">
              <a:off x="2225905" y="2615351"/>
              <a:ext cx="785598" cy="118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F5B69D5-A47B-4B2A-9972-52F8C1CFD972}"/>
                </a:ext>
              </a:extLst>
            </p:cNvPr>
            <p:cNvSpPr/>
            <p:nvPr/>
          </p:nvSpPr>
          <p:spPr>
            <a:xfrm rot="612505">
              <a:off x="3148582" y="1985759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636BC836-8D2C-464C-9CB8-6DF2938D87C5}"/>
                </a:ext>
              </a:extLst>
            </p:cNvPr>
            <p:cNvSpPr/>
            <p:nvPr/>
          </p:nvSpPr>
          <p:spPr>
            <a:xfrm rot="272126">
              <a:off x="3104995" y="2654087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32130C7-62FC-43F3-8B23-AF31F68EE9EE}"/>
                </a:ext>
              </a:extLst>
            </p:cNvPr>
            <p:cNvSpPr/>
            <p:nvPr/>
          </p:nvSpPr>
          <p:spPr>
            <a:xfrm rot="21441060">
              <a:off x="3087965" y="3488992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89812E-2D80-4F19-9901-AD90F2231989}"/>
              </a:ext>
            </a:extLst>
          </p:cNvPr>
          <p:cNvGrpSpPr/>
          <p:nvPr/>
        </p:nvGrpSpPr>
        <p:grpSpPr>
          <a:xfrm>
            <a:off x="2445896" y="2182082"/>
            <a:ext cx="1573384" cy="1665471"/>
            <a:chOff x="2225905" y="1853984"/>
            <a:chExt cx="1573384" cy="1665471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C8C9EE2F-2E04-4286-BECC-B34518933364}"/>
                </a:ext>
              </a:extLst>
            </p:cNvPr>
            <p:cNvSpPr/>
            <p:nvPr/>
          </p:nvSpPr>
          <p:spPr>
            <a:xfrm rot="612505">
              <a:off x="2367631" y="1853984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F992A862-F8E6-4254-B92A-533AD52D1717}"/>
                </a:ext>
              </a:extLst>
            </p:cNvPr>
            <p:cNvSpPr/>
            <p:nvPr/>
          </p:nvSpPr>
          <p:spPr>
            <a:xfrm rot="21069137">
              <a:off x="2237615" y="3409541"/>
              <a:ext cx="751937" cy="1099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61EB2451-0C2B-4B68-A4CC-4C4E865F1D75}"/>
                </a:ext>
              </a:extLst>
            </p:cNvPr>
            <p:cNvSpPr/>
            <p:nvPr/>
          </p:nvSpPr>
          <p:spPr>
            <a:xfrm rot="21430425">
              <a:off x="2225905" y="2615351"/>
              <a:ext cx="785598" cy="118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F4B7E72E-49E7-4CB0-B73A-94D79D465EAF}"/>
                </a:ext>
              </a:extLst>
            </p:cNvPr>
            <p:cNvSpPr/>
            <p:nvPr/>
          </p:nvSpPr>
          <p:spPr>
            <a:xfrm rot="612505">
              <a:off x="3148582" y="1985759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08F312A8-1267-4348-9959-AC36385E056B}"/>
                </a:ext>
              </a:extLst>
            </p:cNvPr>
            <p:cNvSpPr/>
            <p:nvPr/>
          </p:nvSpPr>
          <p:spPr>
            <a:xfrm rot="272126">
              <a:off x="3104995" y="2654087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4A97835D-D7DE-4339-BAF9-79A21467DFF0}"/>
                </a:ext>
              </a:extLst>
            </p:cNvPr>
            <p:cNvSpPr/>
            <p:nvPr/>
          </p:nvSpPr>
          <p:spPr>
            <a:xfrm rot="21441060">
              <a:off x="3087615" y="3356233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71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D99695-1A3A-41FD-B703-25E8B5585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609600"/>
            <a:ext cx="10601739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DE397F-0709-4C6D-9431-AFB74C29023B}"/>
              </a:ext>
            </a:extLst>
          </p:cNvPr>
          <p:cNvSpPr/>
          <p:nvPr/>
        </p:nvSpPr>
        <p:spPr>
          <a:xfrm>
            <a:off x="586927" y="899522"/>
            <a:ext cx="2756452" cy="131196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ownload (1).png">
            <a:extLst>
              <a:ext uri="{FF2B5EF4-FFF2-40B4-BE49-F238E27FC236}">
                <a16:creationId xmlns:a16="http://schemas.microsoft.com/office/drawing/2014/main" id="{F36E14E7-8271-4944-8B62-2187A513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79" y="1662351"/>
            <a:ext cx="1906396" cy="1258940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EC74E5-1AA5-4001-8B05-2F829E3270F0}"/>
              </a:ext>
            </a:extLst>
          </p:cNvPr>
          <p:cNvSpPr txBox="1"/>
          <p:nvPr/>
        </p:nvSpPr>
        <p:spPr>
          <a:xfrm>
            <a:off x="2802834" y="3631096"/>
            <a:ext cx="6215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জীবাণুগুলোর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99CC87-2B6E-430F-B1FA-A54437C5B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2583">
            <a:off x="9304512" y="4414941"/>
            <a:ext cx="2238682" cy="18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5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598E0E-3A49-4C7D-A587-518186A11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18" y="1336585"/>
            <a:ext cx="4610060" cy="2942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5409E-9F4B-477A-B79D-52C904FFC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1422724"/>
            <a:ext cx="4144080" cy="2942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1E8AE-D2A5-42E2-B0AC-23E2B62AD27B}"/>
              </a:ext>
            </a:extLst>
          </p:cNvPr>
          <p:cNvSpPr txBox="1"/>
          <p:nvPr/>
        </p:nvSpPr>
        <p:spPr>
          <a:xfrm>
            <a:off x="2112644" y="4625009"/>
            <a:ext cx="8330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বাড়িতে খাবার টেবিল, থালা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মাধ্যমে সংক্রামক রোগ ছড়ায়।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C88A1-8878-4C06-B068-0FF7461D533E}"/>
              </a:ext>
            </a:extLst>
          </p:cNvPr>
          <p:cNvSpPr txBox="1"/>
          <p:nvPr/>
        </p:nvSpPr>
        <p:spPr>
          <a:xfrm>
            <a:off x="4978965" y="424377"/>
            <a:ext cx="2935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</p:spTree>
    <p:extLst>
      <p:ext uri="{BB962C8B-B14F-4D97-AF65-F5344CB8AC3E}">
        <p14:creationId xmlns:p14="http://schemas.microsoft.com/office/powerpoint/2010/main" val="29963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7DC189-108C-4498-9051-ECA86817C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8" y="1386631"/>
            <a:ext cx="4611755" cy="361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EE8D4-C128-4BCC-AAAC-2AB2DC695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9" y="1407827"/>
            <a:ext cx="4611755" cy="3411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C28317-894B-4C17-BD40-8370A819878D}"/>
              </a:ext>
            </a:extLst>
          </p:cNvPr>
          <p:cNvSpPr txBox="1"/>
          <p:nvPr/>
        </p:nvSpPr>
        <p:spPr>
          <a:xfrm>
            <a:off x="1437863" y="5171904"/>
            <a:ext cx="9766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মশা একটি ক্ষতিকর প্রাণী। মশা অনেক রোগ ছড়ায়। আবার বিড়ালের মাধ্যমেও অনেক রোগ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BC106-6871-4540-94ED-385A382B32AE}"/>
              </a:ext>
            </a:extLst>
          </p:cNvPr>
          <p:cNvSpPr txBox="1"/>
          <p:nvPr/>
        </p:nvSpPr>
        <p:spPr>
          <a:xfrm>
            <a:off x="4452729" y="461906"/>
            <a:ext cx="3282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</p:spTree>
    <p:extLst>
      <p:ext uri="{BB962C8B-B14F-4D97-AF65-F5344CB8AC3E}">
        <p14:creationId xmlns:p14="http://schemas.microsoft.com/office/powerpoint/2010/main" val="258492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31CF7B-7A05-4AA8-B050-35056CD19BBA}"/>
              </a:ext>
            </a:extLst>
          </p:cNvPr>
          <p:cNvSpPr/>
          <p:nvPr/>
        </p:nvSpPr>
        <p:spPr>
          <a:xfrm>
            <a:off x="744428" y="475453"/>
            <a:ext cx="2756452" cy="131196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A3F2FF4-6525-4A72-BFED-755A7E4145BC}"/>
              </a:ext>
            </a:extLst>
          </p:cNvPr>
          <p:cNvSpPr/>
          <p:nvPr/>
        </p:nvSpPr>
        <p:spPr>
          <a:xfrm>
            <a:off x="2122654" y="2504661"/>
            <a:ext cx="1799989" cy="9110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67BB92-B842-41CB-9F2A-5BA585B63437}"/>
              </a:ext>
            </a:extLst>
          </p:cNvPr>
          <p:cNvSpPr/>
          <p:nvPr/>
        </p:nvSpPr>
        <p:spPr>
          <a:xfrm>
            <a:off x="2023262" y="4132991"/>
            <a:ext cx="1799989" cy="91108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5BFCF-75E6-41A1-B5A4-018DB635B0B9}"/>
              </a:ext>
            </a:extLst>
          </p:cNvPr>
          <p:cNvSpPr txBox="1"/>
          <p:nvPr/>
        </p:nvSpPr>
        <p:spPr>
          <a:xfrm>
            <a:off x="4267200" y="2504661"/>
            <a:ext cx="666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মশা দ্বারা সৃষ্ট ২ টি রোগের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5B69AB-F295-448C-87FA-715D51743D26}"/>
              </a:ext>
            </a:extLst>
          </p:cNvPr>
          <p:cNvSpPr txBox="1"/>
          <p:nvPr/>
        </p:nvSpPr>
        <p:spPr>
          <a:xfrm>
            <a:off x="4167809" y="4234886"/>
            <a:ext cx="666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বিড়াল দ্বারা সৃষ্ট ২ টি রোগের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7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3369C0-EDCF-4D92-9EA8-C88DC0CD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84" y="543339"/>
            <a:ext cx="4687955" cy="5751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18AE11-5863-4397-B44A-909D52358837}"/>
              </a:ext>
            </a:extLst>
          </p:cNvPr>
          <p:cNvSpPr txBox="1"/>
          <p:nvPr/>
        </p:nvSpPr>
        <p:spPr>
          <a:xfrm>
            <a:off x="1491906" y="882358"/>
            <a:ext cx="387191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৪৭ পৃষ্ঠা বের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D416E-B9DB-4992-9EF3-DA92529CA930}"/>
              </a:ext>
            </a:extLst>
          </p:cNvPr>
          <p:cNvSpPr txBox="1"/>
          <p:nvPr/>
        </p:nvSpPr>
        <p:spPr>
          <a:xfrm>
            <a:off x="675861" y="3299284"/>
            <a:ext cx="5631346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নিরবে পড়, বুঝতে সমস্যা হলে তোমার পাশের বন্ধুকে জিজ্ঞেস কর প্রয়োজনে আমাকে বলো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5F50A38-FBDA-48F6-9A3F-67110314C031}"/>
              </a:ext>
            </a:extLst>
          </p:cNvPr>
          <p:cNvSpPr/>
          <p:nvPr/>
        </p:nvSpPr>
        <p:spPr>
          <a:xfrm>
            <a:off x="4333461" y="715617"/>
            <a:ext cx="2226365" cy="1311965"/>
          </a:xfrm>
          <a:prstGeom prst="downArrowCallou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F2D87-D27C-43CE-89F3-9646AD073EBB}"/>
              </a:ext>
            </a:extLst>
          </p:cNvPr>
          <p:cNvSpPr txBox="1"/>
          <p:nvPr/>
        </p:nvSpPr>
        <p:spPr>
          <a:xfrm>
            <a:off x="1563757" y="2160104"/>
            <a:ext cx="31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 উত্তর লিখ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E1589-F6C8-4511-8D3A-CB14E0629A64}"/>
              </a:ext>
            </a:extLst>
          </p:cNvPr>
          <p:cNvSpPr txBox="1"/>
          <p:nvPr/>
        </p:nvSpPr>
        <p:spPr>
          <a:xfrm>
            <a:off x="2027582" y="3278266"/>
            <a:ext cx="683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সংক্রামক রোগ কাকে বলে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C1ABA-61FC-4BEC-B551-4AD8FF5C1975}"/>
              </a:ext>
            </a:extLst>
          </p:cNvPr>
          <p:cNvSpPr txBox="1"/>
          <p:nvPr/>
        </p:nvSpPr>
        <p:spPr>
          <a:xfrm>
            <a:off x="2027582" y="4267745"/>
            <a:ext cx="755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সংক্রামক রোগ কীভাবে ছড়ায়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4CB0E-15B2-44A3-8395-2E98D884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408">
            <a:off x="9821040" y="614287"/>
            <a:ext cx="1614406" cy="16144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5A18BC-AE65-4038-BA0A-21D1369D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9" y="5025958"/>
            <a:ext cx="1201483" cy="1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06B3F0-EBDD-4068-A757-CDAA7A46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1" y="2634698"/>
            <a:ext cx="2933700" cy="1562100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4976854-1ECA-4503-BB45-00CEB550F348}"/>
              </a:ext>
            </a:extLst>
          </p:cNvPr>
          <p:cNvSpPr/>
          <p:nvPr/>
        </p:nvSpPr>
        <p:spPr>
          <a:xfrm>
            <a:off x="905289" y="752890"/>
            <a:ext cx="2328242" cy="884583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4F1A8-7F6B-4BAF-A95D-4FD13D684184}"/>
              </a:ext>
            </a:extLst>
          </p:cNvPr>
          <p:cNvSpPr txBox="1"/>
          <p:nvPr/>
        </p:nvSpPr>
        <p:spPr>
          <a:xfrm>
            <a:off x="4544471" y="3429000"/>
            <a:ext cx="5685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টি সংক্রামক রোগের নাম লিখে আনবে।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9F4D5-206D-47A7-8C14-B44BA96EC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16" y="431525"/>
            <a:ext cx="1615739" cy="20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06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7057AA-4892-4686-B949-3B5DEB658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9"/>
          <a:stretch/>
        </p:blipFill>
        <p:spPr>
          <a:xfrm>
            <a:off x="4400771" y="1918252"/>
            <a:ext cx="3577037" cy="3144078"/>
          </a:xfrm>
          <a:prstGeom prst="rect">
            <a:avLst/>
          </a:prstGeom>
        </p:spPr>
      </p:pic>
      <p:sp>
        <p:nvSpPr>
          <p:cNvPr id="5" name="Diamond 4">
            <a:extLst>
              <a:ext uri="{FF2B5EF4-FFF2-40B4-BE49-F238E27FC236}">
                <a16:creationId xmlns:a16="http://schemas.microsoft.com/office/drawing/2014/main" id="{5B934D6B-7FC8-4DB3-B86A-350E1FB9794E}"/>
              </a:ext>
            </a:extLst>
          </p:cNvPr>
          <p:cNvSpPr/>
          <p:nvPr/>
        </p:nvSpPr>
        <p:spPr>
          <a:xfrm>
            <a:off x="3392557" y="1364974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1D0105B4-4F99-4A51-B565-586F93DFF010}"/>
              </a:ext>
            </a:extLst>
          </p:cNvPr>
          <p:cNvSpPr/>
          <p:nvPr/>
        </p:nvSpPr>
        <p:spPr>
          <a:xfrm>
            <a:off x="3392557" y="2385391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B76F835-48EE-4ECA-B381-A84D1903AAD2}"/>
              </a:ext>
            </a:extLst>
          </p:cNvPr>
          <p:cNvSpPr/>
          <p:nvPr/>
        </p:nvSpPr>
        <p:spPr>
          <a:xfrm>
            <a:off x="3392557" y="3405808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B7E04584-B410-43BF-8257-7767B680960C}"/>
              </a:ext>
            </a:extLst>
          </p:cNvPr>
          <p:cNvSpPr/>
          <p:nvPr/>
        </p:nvSpPr>
        <p:spPr>
          <a:xfrm>
            <a:off x="3379305" y="4426225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F6F48B70-D6B9-4233-A3F3-28005342D4F7}"/>
              </a:ext>
            </a:extLst>
          </p:cNvPr>
          <p:cNvSpPr/>
          <p:nvPr/>
        </p:nvSpPr>
        <p:spPr>
          <a:xfrm>
            <a:off x="7977808" y="1143852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8DC14333-C7B2-4836-B8DA-512F4B274D77}"/>
              </a:ext>
            </a:extLst>
          </p:cNvPr>
          <p:cNvSpPr/>
          <p:nvPr/>
        </p:nvSpPr>
        <p:spPr>
          <a:xfrm>
            <a:off x="7977808" y="2164269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1999EFA2-022B-470C-B0B8-E29B48966A0F}"/>
              </a:ext>
            </a:extLst>
          </p:cNvPr>
          <p:cNvSpPr/>
          <p:nvPr/>
        </p:nvSpPr>
        <p:spPr>
          <a:xfrm>
            <a:off x="7963444" y="3163106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24C0F639-1963-4177-8D7D-B483D3134C6C}"/>
              </a:ext>
            </a:extLst>
          </p:cNvPr>
          <p:cNvSpPr/>
          <p:nvPr/>
        </p:nvSpPr>
        <p:spPr>
          <a:xfrm>
            <a:off x="7977808" y="4205103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03161C-5071-4B85-8ACC-4576C9B9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37" y="452577"/>
            <a:ext cx="1201483" cy="12014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E2C122-5F2D-409B-8B30-6ED7D303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0" y="5179126"/>
            <a:ext cx="1201483" cy="1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5F631-4656-460E-9229-29F001D369B1}"/>
              </a:ext>
            </a:extLst>
          </p:cNvPr>
          <p:cNvSpPr txBox="1"/>
          <p:nvPr/>
        </p:nvSpPr>
        <p:spPr>
          <a:xfrm>
            <a:off x="3830081" y="991622"/>
            <a:ext cx="4297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51EA6-5AE5-400D-9DDA-A944E2049455}"/>
              </a:ext>
            </a:extLst>
          </p:cNvPr>
          <p:cNvSpPr txBox="1"/>
          <p:nvPr/>
        </p:nvSpPr>
        <p:spPr>
          <a:xfrm>
            <a:off x="1941341" y="2292847"/>
            <a:ext cx="807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চরমোনাই মাদ্রাসা সরকারি প্রাথমিক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FD0A7-E882-45FD-BBB2-AE19ED2FD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6" y="4575484"/>
            <a:ext cx="2562225" cy="1781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742A68-9F2A-4552-9DF2-8CCA4ADDDEA1}"/>
              </a:ext>
            </a:extLst>
          </p:cNvPr>
          <p:cNvSpPr/>
          <p:nvPr/>
        </p:nvSpPr>
        <p:spPr>
          <a:xfrm>
            <a:off x="749174" y="4097202"/>
            <a:ext cx="2185550" cy="21954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8A6026-1575-41DE-89D5-48EA98E3FE01}"/>
              </a:ext>
            </a:extLst>
          </p:cNvPr>
          <p:cNvSpPr txBox="1"/>
          <p:nvPr/>
        </p:nvSpPr>
        <p:spPr>
          <a:xfrm>
            <a:off x="4499112" y="1018205"/>
            <a:ext cx="319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2F981-B41E-4330-A126-ED7D72E66651}"/>
              </a:ext>
            </a:extLst>
          </p:cNvPr>
          <p:cNvSpPr txBox="1"/>
          <p:nvPr/>
        </p:nvSpPr>
        <p:spPr>
          <a:xfrm>
            <a:off x="1861930" y="2194797"/>
            <a:ext cx="8401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পঞ্চম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প্রাথমিক বিজ্ঞান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৭ স্বাস্থ্যবিধি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স্বাস্থ্যবিধি মেনে চললে..........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A32FC-90FF-4F51-AC0C-B06DE80F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9" y="4647121"/>
            <a:ext cx="1749286" cy="1749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B1CFD-BAFC-4A2F-BADA-A93D5042C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11" y="683139"/>
            <a:ext cx="2298004" cy="2516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7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2AC9799-C074-4E14-9717-1527A7B64B29}"/>
              </a:ext>
            </a:extLst>
          </p:cNvPr>
          <p:cNvSpPr/>
          <p:nvPr/>
        </p:nvSpPr>
        <p:spPr>
          <a:xfrm>
            <a:off x="879105" y="2136018"/>
            <a:ext cx="9528313" cy="3058906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৯.২.১ সংক্রামক রোগ কী তা ব্যাখ্যা করতে পারবে।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৯.২.৩ সংক্রামক রোগ কীভাবে ছড়ায় তা বর্ণনা করতে পারবে, সংক্রামক 	রোগের প্রতিরোধ ও প্রতিকারের উপায় সম্পর্কে বলতে পারবে।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3F397326-F9E4-4AB6-87D3-D1EDA6E17EC7}"/>
              </a:ext>
            </a:extLst>
          </p:cNvPr>
          <p:cNvSpPr/>
          <p:nvPr/>
        </p:nvSpPr>
        <p:spPr>
          <a:xfrm>
            <a:off x="4823791" y="615308"/>
            <a:ext cx="2252869" cy="944445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9C34B-FB42-4D46-B99A-1DE3908E3AE9}"/>
              </a:ext>
            </a:extLst>
          </p:cNvPr>
          <p:cNvSpPr txBox="1"/>
          <p:nvPr/>
        </p:nvSpPr>
        <p:spPr>
          <a:xfrm>
            <a:off x="1117646" y="2259623"/>
            <a:ext cx="848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2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8" y="483478"/>
              <a:ext cx="811622" cy="8116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227" y="5449392"/>
              <a:ext cx="943702" cy="94370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1765DE-B6CE-4449-9643-F24D4446FD95}"/>
              </a:ext>
            </a:extLst>
          </p:cNvPr>
          <p:cNvSpPr txBox="1"/>
          <p:nvPr/>
        </p:nvSpPr>
        <p:spPr>
          <a:xfrm>
            <a:off x="3611289" y="514870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4BC80-6AFD-4386-9DA8-B1FC0280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3" y="1394462"/>
            <a:ext cx="4465983" cy="3389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5CE97-2A33-43B6-BB08-B4B0BAA85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88" y="1394463"/>
            <a:ext cx="4417438" cy="3389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C1A78-26E0-44A9-9D88-5EEF231299C2}"/>
              </a:ext>
            </a:extLst>
          </p:cNvPr>
          <p:cNvSpPr txBox="1"/>
          <p:nvPr/>
        </p:nvSpPr>
        <p:spPr>
          <a:xfrm>
            <a:off x="4207636" y="5375631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82907-33D5-42C9-93E0-D0CDB7A07C7A}"/>
              </a:ext>
            </a:extLst>
          </p:cNvPr>
          <p:cNvSpPr txBox="1"/>
          <p:nvPr/>
        </p:nvSpPr>
        <p:spPr>
          <a:xfrm>
            <a:off x="3278871" y="5417455"/>
            <a:ext cx="619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 কাশছে, মেয়েটি হাঁচ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দিচ্ছে।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66F2AE-A2D7-4BC5-BD42-CA36A205CFEC}"/>
              </a:ext>
            </a:extLst>
          </p:cNvPr>
          <p:cNvSpPr txBox="1"/>
          <p:nvPr/>
        </p:nvSpPr>
        <p:spPr>
          <a:xfrm>
            <a:off x="3030426" y="5510220"/>
            <a:ext cx="658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হাঁচি বা কাশি দেওয়ার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করতে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642E5-8675-4730-8CC4-9E6DA921832E}"/>
              </a:ext>
            </a:extLst>
          </p:cNvPr>
          <p:cNvSpPr txBox="1"/>
          <p:nvPr/>
        </p:nvSpPr>
        <p:spPr>
          <a:xfrm>
            <a:off x="5126358" y="5630231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রুমাল ব্যবহার করতে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727B70-BBF3-4237-A060-1189F50F6D16}"/>
              </a:ext>
            </a:extLst>
          </p:cNvPr>
          <p:cNvSpPr txBox="1"/>
          <p:nvPr/>
        </p:nvSpPr>
        <p:spPr>
          <a:xfrm>
            <a:off x="4873487" y="5307066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করতে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F71073-4879-4874-BEAC-72C7C1FFF7F5}"/>
              </a:ext>
            </a:extLst>
          </p:cNvPr>
          <p:cNvSpPr txBox="1"/>
          <p:nvPr/>
        </p:nvSpPr>
        <p:spPr>
          <a:xfrm>
            <a:off x="2087216" y="5441655"/>
            <a:ext cx="801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কারন, হাঁচি বা কাশি দেওয়ার সময় রোগ ছড়াতে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B1EF5C-1B71-481E-B891-F9D0934D2FA6}"/>
              </a:ext>
            </a:extLst>
          </p:cNvPr>
          <p:cNvSpPr txBox="1"/>
          <p:nvPr/>
        </p:nvSpPr>
        <p:spPr>
          <a:xfrm>
            <a:off x="4589078" y="5258327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ঠিক বলেছো।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47260D-9977-486B-910A-343E3A50981C}"/>
              </a:ext>
            </a:extLst>
          </p:cNvPr>
          <p:cNvSpPr txBox="1"/>
          <p:nvPr/>
        </p:nvSpPr>
        <p:spPr>
          <a:xfrm>
            <a:off x="5166356" y="1746529"/>
            <a:ext cx="501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63485-9F4F-40AB-9112-F661BBEA793C}"/>
              </a:ext>
            </a:extLst>
          </p:cNvPr>
          <p:cNvSpPr txBox="1"/>
          <p:nvPr/>
        </p:nvSpPr>
        <p:spPr>
          <a:xfrm>
            <a:off x="5450014" y="3013501"/>
            <a:ext cx="405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6F25A-E685-45A0-846E-054C6025C8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03" y="1045306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690ECCF-52F8-4935-923F-1551361831CC}"/>
              </a:ext>
            </a:extLst>
          </p:cNvPr>
          <p:cNvGrpSpPr/>
          <p:nvPr/>
        </p:nvGrpSpPr>
        <p:grpSpPr>
          <a:xfrm>
            <a:off x="909131" y="1392020"/>
            <a:ext cx="4505737" cy="3576237"/>
            <a:chOff x="2451643" y="486790"/>
            <a:chExt cx="3445572" cy="42821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8B73AB-DB1E-452F-9513-B28F260B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643" y="486790"/>
              <a:ext cx="3445572" cy="33748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7AF627-1717-4DE2-A3AB-84A097036EE2}"/>
                </a:ext>
              </a:extLst>
            </p:cNvPr>
            <p:cNvSpPr txBox="1"/>
            <p:nvPr/>
          </p:nvSpPr>
          <p:spPr>
            <a:xfrm>
              <a:off x="2690191" y="3999492"/>
              <a:ext cx="2769705" cy="769441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endPara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08DE65-12E8-4677-B8E5-25E7AFC0FBCA}"/>
              </a:ext>
            </a:extLst>
          </p:cNvPr>
          <p:cNvGrpSpPr/>
          <p:nvPr/>
        </p:nvGrpSpPr>
        <p:grpSpPr>
          <a:xfrm>
            <a:off x="6631184" y="1392020"/>
            <a:ext cx="4797299" cy="3576238"/>
            <a:chOff x="6347779" y="486790"/>
            <a:chExt cx="3260032" cy="42821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84CD35-5423-46B3-9BE5-89F6AF34F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779" y="486790"/>
              <a:ext cx="3260032" cy="33748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20876A-3D00-4E98-820E-803FC0309035}"/>
                </a:ext>
              </a:extLst>
            </p:cNvPr>
            <p:cNvSpPr txBox="1"/>
            <p:nvPr/>
          </p:nvSpPr>
          <p:spPr>
            <a:xfrm>
              <a:off x="7119717" y="3999493"/>
              <a:ext cx="2011031" cy="769441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ভাইরাস</a:t>
              </a:r>
              <a:endPara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25D9726-5420-4299-A06A-B757D3229130}"/>
              </a:ext>
            </a:extLst>
          </p:cNvPr>
          <p:cNvSpPr txBox="1"/>
          <p:nvPr/>
        </p:nvSpPr>
        <p:spPr>
          <a:xfrm>
            <a:off x="1987822" y="5172131"/>
            <a:ext cx="856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ব্যাকটেরিয়া ও ভাইরাস মানুষের শরীরে প্রবেশ করে যেসব রোগ সৃষ্টি করে তাই সংক্রামক রোগ।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B3AF0-E543-45DD-B30E-E753F39346F8}"/>
              </a:ext>
            </a:extLst>
          </p:cNvPr>
          <p:cNvSpPr txBox="1"/>
          <p:nvPr/>
        </p:nvSpPr>
        <p:spPr>
          <a:xfrm>
            <a:off x="3644345" y="410447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37592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F0667-B0FF-4364-8CDD-6D87ABDE0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8" y="704124"/>
            <a:ext cx="2967369" cy="2397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20AF4-68D2-472F-80AC-4F794874F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1" y="3429001"/>
            <a:ext cx="2967369" cy="2678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BCC341-22AA-43E4-B2E8-E749947B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0" y="3429000"/>
            <a:ext cx="2967369" cy="2678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29937-3670-4159-B497-4EDD3119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06" y="748407"/>
            <a:ext cx="2967369" cy="2353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61A84C-E5F5-4098-B411-033686776C39}"/>
              </a:ext>
            </a:extLst>
          </p:cNvPr>
          <p:cNvSpPr txBox="1"/>
          <p:nvPr/>
        </p:nvSpPr>
        <p:spPr>
          <a:xfrm>
            <a:off x="7407686" y="1536174"/>
            <a:ext cx="4055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কুকুর, বাদুর, বিড়াল, মশা ইত্যাদি প্রাণীর মাধ্যমে সংক্রামক রোগ হতে পারে।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6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8110358B-58BA-4484-816C-6B05DFEEF1B9}"/>
              </a:ext>
            </a:extLst>
          </p:cNvPr>
          <p:cNvSpPr/>
          <p:nvPr/>
        </p:nvSpPr>
        <p:spPr>
          <a:xfrm>
            <a:off x="2266122" y="486790"/>
            <a:ext cx="2756452" cy="131196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5BB62-88E3-4BE9-8497-E48B214E1387}"/>
              </a:ext>
            </a:extLst>
          </p:cNvPr>
          <p:cNvSpPr txBox="1"/>
          <p:nvPr/>
        </p:nvSpPr>
        <p:spPr>
          <a:xfrm>
            <a:off x="2773012" y="2055868"/>
            <a:ext cx="623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20748-DBA7-42C8-A174-B38ECFB0C6D1}"/>
              </a:ext>
            </a:extLst>
          </p:cNvPr>
          <p:cNvSpPr txBox="1"/>
          <p:nvPr/>
        </p:nvSpPr>
        <p:spPr>
          <a:xfrm>
            <a:off x="2342346" y="5419945"/>
            <a:ext cx="764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সহপাঠীর সাথে আলোচনা করে কাজটি সম্পন্ন কর।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FEE9F2-0BE1-4347-BE18-4F9238942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36645"/>
              </p:ext>
            </p:extLst>
          </p:nvPr>
        </p:nvGraphicFramePr>
        <p:xfrm>
          <a:off x="1860850" y="2935806"/>
          <a:ext cx="8128000" cy="2123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40645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 রোগ কীভাবে ছড়ায়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7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9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41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1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1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471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78</cp:revision>
  <dcterms:created xsi:type="dcterms:W3CDTF">2019-09-08T15:23:11Z</dcterms:created>
  <dcterms:modified xsi:type="dcterms:W3CDTF">2019-10-15T15:12:03Z</dcterms:modified>
</cp:coreProperties>
</file>