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73" r:id="rId13"/>
    <p:sldId id="265" r:id="rId14"/>
    <p:sldId id="266" r:id="rId15"/>
    <p:sldId id="267" r:id="rId16"/>
    <p:sldId id="268" r:id="rId17"/>
    <p:sldId id="274" r:id="rId18"/>
    <p:sldId id="270" r:id="rId19"/>
    <p:sldId id="275" r:id="rId20"/>
    <p:sldId id="276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g"/><Relationship Id="rId4" Type="http://schemas.openxmlformats.org/officeDocument/2006/relationships/image" Target="../media/image31.png"/><Relationship Id="rId9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228600"/>
            <a:ext cx="8839200" cy="6477000"/>
            <a:chOff x="152400" y="228600"/>
            <a:chExt cx="8839200" cy="6477000"/>
          </a:xfrm>
        </p:grpSpPr>
        <p:grpSp>
          <p:nvGrpSpPr>
            <p:cNvPr id="12" name="Group 11"/>
            <p:cNvGrpSpPr/>
            <p:nvPr/>
          </p:nvGrpSpPr>
          <p:grpSpPr>
            <a:xfrm>
              <a:off x="152400" y="228600"/>
              <a:ext cx="8839200" cy="6477000"/>
              <a:chOff x="152400" y="228600"/>
              <a:chExt cx="8839200" cy="6477000"/>
            </a:xfrm>
          </p:grpSpPr>
          <p:sp>
            <p:nvSpPr>
              <p:cNvPr id="5" name="Snip Diagonal Corner Rectangle 4"/>
              <p:cNvSpPr/>
              <p:nvPr/>
            </p:nvSpPr>
            <p:spPr>
              <a:xfrm>
                <a:off x="152400" y="228600"/>
                <a:ext cx="8839200" cy="6477000"/>
              </a:xfrm>
              <a:prstGeom prst="snip2Diag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199" y="1157782"/>
                <a:ext cx="8229601" cy="4709618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3124200" y="4038600"/>
              <a:ext cx="4953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9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7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t="37425" r="12119" b="51434"/>
          <a:stretch/>
        </p:blipFill>
        <p:spPr>
          <a:xfrm>
            <a:off x="516199" y="580102"/>
            <a:ext cx="8126356" cy="216309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6199" y="2782669"/>
            <a:ext cx="7789602" cy="1636931"/>
            <a:chOff x="516199" y="2782669"/>
            <a:chExt cx="7789602" cy="1636931"/>
          </a:xfrm>
        </p:grpSpPr>
        <p:sp>
          <p:nvSpPr>
            <p:cNvPr id="3" name="TextBox 2"/>
            <p:cNvSpPr txBox="1"/>
            <p:nvPr/>
          </p:nvSpPr>
          <p:spPr>
            <a:xfrm>
              <a:off x="516199" y="2782669"/>
              <a:ext cx="3302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বাম থেকে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85800" y="3493532"/>
              <a:ext cx="1371600" cy="849868"/>
              <a:chOff x="685800" y="3722132"/>
              <a:chExt cx="1371600" cy="849868"/>
            </a:xfrm>
          </p:grpSpPr>
          <p:sp>
            <p:nvSpPr>
              <p:cNvPr id="8" name="Right Arrow 7"/>
              <p:cNvSpPr/>
              <p:nvPr/>
            </p:nvSpPr>
            <p:spPr>
              <a:xfrm>
                <a:off x="685800" y="3722132"/>
                <a:ext cx="1371600" cy="849868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38200" y="38862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প্রথম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18402" y="3493532"/>
              <a:ext cx="1362998" cy="849868"/>
              <a:chOff x="2218402" y="3722132"/>
              <a:chExt cx="1362998" cy="849868"/>
            </a:xfrm>
          </p:grpSpPr>
          <p:sp>
            <p:nvSpPr>
              <p:cNvPr id="9" name="Right Arrow 8"/>
              <p:cNvSpPr/>
              <p:nvPr/>
            </p:nvSpPr>
            <p:spPr>
              <a:xfrm>
                <a:off x="2218402" y="3722132"/>
                <a:ext cx="1362998" cy="849868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2200" y="39624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দ্বিতীয়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818600" y="3493532"/>
              <a:ext cx="1363000" cy="849868"/>
              <a:chOff x="3818600" y="3722132"/>
              <a:chExt cx="1363000" cy="849868"/>
            </a:xfrm>
          </p:grpSpPr>
          <p:sp>
            <p:nvSpPr>
              <p:cNvPr id="10" name="Right Arrow 9"/>
              <p:cNvSpPr/>
              <p:nvPr/>
            </p:nvSpPr>
            <p:spPr>
              <a:xfrm>
                <a:off x="3818600" y="3722132"/>
                <a:ext cx="1363000" cy="849868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62400" y="38862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তৃতীয়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342601" y="3493532"/>
              <a:ext cx="1363000" cy="849868"/>
              <a:chOff x="5342601" y="3722132"/>
              <a:chExt cx="1363000" cy="849868"/>
            </a:xfrm>
          </p:grpSpPr>
          <p:sp>
            <p:nvSpPr>
              <p:cNvPr id="11" name="Right Arrow 10"/>
              <p:cNvSpPr/>
              <p:nvPr/>
            </p:nvSpPr>
            <p:spPr>
              <a:xfrm>
                <a:off x="5342601" y="3722132"/>
                <a:ext cx="1363000" cy="849868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10200" y="389638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চতুর্থ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942801" y="3569732"/>
              <a:ext cx="1363000" cy="849868"/>
              <a:chOff x="6942801" y="3645932"/>
              <a:chExt cx="1363000" cy="849868"/>
            </a:xfrm>
          </p:grpSpPr>
          <p:sp>
            <p:nvSpPr>
              <p:cNvPr id="5" name="Right Arrow 4"/>
              <p:cNvSpPr/>
              <p:nvPr/>
            </p:nvSpPr>
            <p:spPr>
              <a:xfrm>
                <a:off x="6942801" y="3645932"/>
                <a:ext cx="1363000" cy="849868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10400" y="3810000"/>
                <a:ext cx="905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পঞ্চম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62000" y="4788932"/>
            <a:ext cx="8077200" cy="1611868"/>
            <a:chOff x="762000" y="4788932"/>
            <a:chExt cx="8077200" cy="1611868"/>
          </a:xfrm>
        </p:grpSpPr>
        <p:grpSp>
          <p:nvGrpSpPr>
            <p:cNvPr id="1028" name="Group 1027"/>
            <p:cNvGrpSpPr/>
            <p:nvPr/>
          </p:nvGrpSpPr>
          <p:grpSpPr>
            <a:xfrm>
              <a:off x="6934200" y="4788932"/>
              <a:ext cx="1371600" cy="849868"/>
              <a:chOff x="6858000" y="4724400"/>
              <a:chExt cx="1371600" cy="849868"/>
            </a:xfrm>
          </p:grpSpPr>
          <p:sp>
            <p:nvSpPr>
              <p:cNvPr id="21" name="Right Arrow 20"/>
              <p:cNvSpPr/>
              <p:nvPr/>
            </p:nvSpPr>
            <p:spPr>
              <a:xfrm rot="10800000">
                <a:off x="6858000" y="4724400"/>
                <a:ext cx="1371600" cy="849868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39000" y="487680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প্রথম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027" name="Group 1026"/>
            <p:cNvGrpSpPr/>
            <p:nvPr/>
          </p:nvGrpSpPr>
          <p:grpSpPr>
            <a:xfrm>
              <a:off x="5410200" y="4788932"/>
              <a:ext cx="1371600" cy="849868"/>
              <a:chOff x="5410200" y="4800600"/>
              <a:chExt cx="1371600" cy="849868"/>
            </a:xfrm>
          </p:grpSpPr>
          <p:sp>
            <p:nvSpPr>
              <p:cNvPr id="20" name="Right Arrow 19"/>
              <p:cNvSpPr/>
              <p:nvPr/>
            </p:nvSpPr>
            <p:spPr>
              <a:xfrm rot="10800000">
                <a:off x="5410200" y="4800600"/>
                <a:ext cx="1371600" cy="849868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715000" y="503938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দ্বিতীয়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025" name="Group 1024"/>
            <p:cNvGrpSpPr/>
            <p:nvPr/>
          </p:nvGrpSpPr>
          <p:grpSpPr>
            <a:xfrm>
              <a:off x="3810000" y="4788932"/>
              <a:ext cx="1371600" cy="849868"/>
              <a:chOff x="3733800" y="4800600"/>
              <a:chExt cx="1371600" cy="849868"/>
            </a:xfrm>
          </p:grpSpPr>
          <p:sp>
            <p:nvSpPr>
              <p:cNvPr id="19" name="Right Arrow 18"/>
              <p:cNvSpPr/>
              <p:nvPr/>
            </p:nvSpPr>
            <p:spPr>
              <a:xfrm rot="10800000">
                <a:off x="3733800" y="4800600"/>
                <a:ext cx="1371600" cy="849868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114800" y="4963180"/>
                <a:ext cx="99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তৃতীয়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024" name="Group 1023"/>
            <p:cNvGrpSpPr/>
            <p:nvPr/>
          </p:nvGrpSpPr>
          <p:grpSpPr>
            <a:xfrm>
              <a:off x="2286000" y="4788932"/>
              <a:ext cx="1371600" cy="849868"/>
              <a:chOff x="2286000" y="4876800"/>
              <a:chExt cx="1371600" cy="849868"/>
            </a:xfrm>
          </p:grpSpPr>
          <p:sp>
            <p:nvSpPr>
              <p:cNvPr id="18" name="Right Arrow 17"/>
              <p:cNvSpPr/>
              <p:nvPr/>
            </p:nvSpPr>
            <p:spPr>
              <a:xfrm rot="10800000">
                <a:off x="2286000" y="4876800"/>
                <a:ext cx="1371600" cy="849868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19400" y="5029200"/>
                <a:ext cx="76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চতুর্থ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62000" y="4788932"/>
              <a:ext cx="1371600" cy="849868"/>
              <a:chOff x="762000" y="4865132"/>
              <a:chExt cx="1371600" cy="849868"/>
            </a:xfrm>
          </p:grpSpPr>
          <p:sp>
            <p:nvSpPr>
              <p:cNvPr id="17" name="Right Arrow 16"/>
              <p:cNvSpPr/>
              <p:nvPr/>
            </p:nvSpPr>
            <p:spPr>
              <a:xfrm rot="10800000">
                <a:off x="762000" y="4865132"/>
                <a:ext cx="1371600" cy="849868"/>
              </a:xfrm>
              <a:prstGeom prst="rightArrow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219200" y="5039380"/>
                <a:ext cx="9057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পঞ্চম 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29" name="TextBox 1028"/>
            <p:cNvSpPr txBox="1"/>
            <p:nvPr/>
          </p:nvSpPr>
          <p:spPr>
            <a:xfrm>
              <a:off x="6786101" y="5754469"/>
              <a:ext cx="2053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ডান থেকে 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33400" y="2514600"/>
            <a:ext cx="8077200" cy="3733800"/>
            <a:chOff x="533400" y="2514600"/>
            <a:chExt cx="8077200" cy="3733800"/>
          </a:xfrm>
        </p:grpSpPr>
        <p:sp>
          <p:nvSpPr>
            <p:cNvPr id="2" name="Rectangle 1"/>
            <p:cNvSpPr/>
            <p:nvPr/>
          </p:nvSpPr>
          <p:spPr>
            <a:xfrm>
              <a:off x="533400" y="2514600"/>
              <a:ext cx="1524000" cy="3733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7400" y="3429000"/>
              <a:ext cx="1524000" cy="2819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08439" y="4191000"/>
              <a:ext cx="1676400" cy="2057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57800" y="4838700"/>
              <a:ext cx="1676400" cy="14097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200" y="5334000"/>
              <a:ext cx="1676400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5800" y="533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 থেকে নিচে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1752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81200" y="265807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334387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6962" y="4105870"/>
            <a:ext cx="128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32553" y="4572000"/>
            <a:ext cx="1349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2514600"/>
            <a:ext cx="8077200" cy="3733800"/>
            <a:chOff x="533400" y="2514600"/>
            <a:chExt cx="8077200" cy="3733800"/>
          </a:xfrm>
        </p:grpSpPr>
        <p:sp>
          <p:nvSpPr>
            <p:cNvPr id="3" name="Rectangle 2"/>
            <p:cNvSpPr/>
            <p:nvPr/>
          </p:nvSpPr>
          <p:spPr>
            <a:xfrm>
              <a:off x="533400" y="2514600"/>
              <a:ext cx="1524000" cy="37338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57400" y="3429000"/>
              <a:ext cx="1524000" cy="28194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608439" y="4191000"/>
              <a:ext cx="1676400" cy="2057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257800" y="4838700"/>
              <a:ext cx="1676400" cy="14097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34200" y="5334000"/>
              <a:ext cx="1676400" cy="914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38200" y="68580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নিচ থেকে উপরে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4648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34387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8181" y="2512873"/>
            <a:ext cx="128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753" y="1828800"/>
            <a:ext cx="1349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41220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7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457200"/>
            <a:ext cx="7924800" cy="5943600"/>
            <a:chOff x="609600" y="457200"/>
            <a:chExt cx="7924800" cy="5943600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609600" y="457200"/>
              <a:ext cx="7924800" cy="5943600"/>
            </a:xfrm>
            <a:prstGeom prst="round2Diag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accent5">
                  <a:lumMod val="40000"/>
                  <a:lumOff val="60000"/>
                </a:schemeClr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3705" y="1066800"/>
              <a:ext cx="14482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প্রথম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71800" y="1981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2964359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3878759"/>
            <a:ext cx="1282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4793159"/>
            <a:ext cx="1349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5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4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609600" y="457200"/>
            <a:ext cx="7924800" cy="59436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 w="57150"/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246894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9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457200"/>
            <a:ext cx="7924800" cy="5943600"/>
            <a:chOff x="609600" y="457200"/>
            <a:chExt cx="7924800" cy="5943600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609600" y="457200"/>
              <a:ext cx="7924800" cy="5943600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95" t="6818" r="8523"/>
            <a:stretch/>
          </p:blipFill>
          <p:spPr>
            <a:xfrm>
              <a:off x="1524000" y="1371600"/>
              <a:ext cx="1065784" cy="98655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7620000" y="2430959"/>
              <a:ext cx="914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ডান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2354759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বাম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9" t="10926" r="42350" b="13750"/>
            <a:stretch/>
          </p:blipFill>
          <p:spPr>
            <a:xfrm>
              <a:off x="2875164" y="1371600"/>
              <a:ext cx="1011036" cy="9628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4" t="6168" r="18831"/>
            <a:stretch/>
          </p:blipFill>
          <p:spPr>
            <a:xfrm>
              <a:off x="4018033" y="1371601"/>
              <a:ext cx="1011167" cy="990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9" t="14630" r="21438" b="6681"/>
            <a:stretch/>
          </p:blipFill>
          <p:spPr>
            <a:xfrm>
              <a:off x="5216481" y="1371600"/>
              <a:ext cx="1108119" cy="10058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1" r="13947" b="9091"/>
            <a:stretch/>
          </p:blipFill>
          <p:spPr>
            <a:xfrm>
              <a:off x="6477000" y="1371601"/>
              <a:ext cx="1014616" cy="990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492500"/>
              <a:ext cx="1103313" cy="199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663" y="3541713"/>
              <a:ext cx="1049337" cy="194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6538" y="3514725"/>
              <a:ext cx="1049337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3525837"/>
              <a:ext cx="1146175" cy="1884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1" r="13947" b="9091"/>
            <a:stretch/>
          </p:blipFill>
          <p:spPr>
            <a:xfrm>
              <a:off x="6477000" y="3505200"/>
              <a:ext cx="1014616" cy="93662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5" name="Oval 4"/>
          <p:cNvSpPr/>
          <p:nvPr/>
        </p:nvSpPr>
        <p:spPr>
          <a:xfrm>
            <a:off x="2667000" y="762000"/>
            <a:ext cx="4991670" cy="22098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90800" y="3352800"/>
            <a:ext cx="1428249" cy="13716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8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457200"/>
            <a:ext cx="7924800" cy="5943600"/>
            <a:chOff x="609600" y="457200"/>
            <a:chExt cx="7924800" cy="5943600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609600" y="457200"/>
              <a:ext cx="7924800" cy="5943600"/>
            </a:xfrm>
            <a:prstGeom prst="round2Diag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chemeClr val="accent6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9600" y="2057400"/>
              <a:ext cx="7924800" cy="3962400"/>
              <a:chOff x="609600" y="1143000"/>
              <a:chExt cx="7924800" cy="39624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400" y="3001963"/>
                <a:ext cx="1073150" cy="2103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4600" y="2981110"/>
                <a:ext cx="1057490" cy="105749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6200" y="2952750"/>
                <a:ext cx="1054100" cy="2152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7637" y="2952750"/>
                <a:ext cx="1096963" cy="2152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6675" y="2965450"/>
                <a:ext cx="1279525" cy="2139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10000" y="1143000"/>
                <a:ext cx="1018308" cy="10667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0800" y="1143000"/>
                <a:ext cx="1057490" cy="105749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143000"/>
                <a:ext cx="1041473" cy="104147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5400" y="1143000"/>
                <a:ext cx="1066798" cy="10667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00" y="1143000"/>
                <a:ext cx="1245673" cy="105749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7620000" y="2286000"/>
                <a:ext cx="91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ডান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609600" y="2209800"/>
                <a:ext cx="990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400" dirty="0" smtClean="0">
                    <a:latin typeface="NikoshBAN" pitchFamily="2" charset="0"/>
                    <a:cs typeface="NikoshBAN" pitchFamily="2" charset="0"/>
                  </a:rPr>
                  <a:t>বাম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3" name="Oval 12"/>
          <p:cNvSpPr/>
          <p:nvPr/>
        </p:nvSpPr>
        <p:spPr>
          <a:xfrm>
            <a:off x="1104900" y="1600200"/>
            <a:ext cx="3924300" cy="1981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657600" y="3585120"/>
            <a:ext cx="1457110" cy="15202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1500" y="457200"/>
            <a:ext cx="8077200" cy="5943600"/>
            <a:chOff x="571500" y="457200"/>
            <a:chExt cx="8077200" cy="5943600"/>
          </a:xfrm>
        </p:grpSpPr>
        <p:sp>
          <p:nvSpPr>
            <p:cNvPr id="3" name="Rectangle 2"/>
            <p:cNvSpPr/>
            <p:nvPr/>
          </p:nvSpPr>
          <p:spPr>
            <a:xfrm>
              <a:off x="571500" y="457200"/>
              <a:ext cx="8077200" cy="59436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 </a:t>
              </a:r>
              <a:endParaRPr lang="en-US" dirty="0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752600" y="457200"/>
              <a:ext cx="6324600" cy="5882640"/>
              <a:chOff x="1752600" y="457200"/>
              <a:chExt cx="6324600" cy="588264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66" b="10890"/>
              <a:stretch/>
            </p:blipFill>
            <p:spPr>
              <a:xfrm>
                <a:off x="2643187" y="1371600"/>
                <a:ext cx="3857625" cy="496824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752600" y="457200"/>
                <a:ext cx="6324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400" dirty="0" smtClean="0">
                    <a:latin typeface="NikoshBAN" pitchFamily="2" charset="0"/>
                    <a:cs typeface="NikoshBAN" pitchFamily="2" charset="0"/>
                  </a:rPr>
                  <a:t>মূল বইয়ের সাথে সমন্বয় 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33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457200"/>
            <a:ext cx="7924800" cy="5943600"/>
            <a:chOff x="609600" y="457200"/>
            <a:chExt cx="7924800" cy="5943600"/>
          </a:xfrm>
        </p:grpSpPr>
        <p:sp>
          <p:nvSpPr>
            <p:cNvPr id="2" name="Flowchart: Punched Tape 1"/>
            <p:cNvSpPr/>
            <p:nvPr/>
          </p:nvSpPr>
          <p:spPr>
            <a:xfrm>
              <a:off x="609600" y="457200"/>
              <a:ext cx="7924800" cy="5943600"/>
            </a:xfrm>
            <a:prstGeom prst="flowChartPunchedTap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0400" y="2590800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72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7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93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76250" y="304800"/>
            <a:ext cx="8210550" cy="6172200"/>
            <a:chOff x="533400" y="304800"/>
            <a:chExt cx="8210550" cy="6172200"/>
          </a:xfrm>
        </p:grpSpPr>
        <p:sp>
          <p:nvSpPr>
            <p:cNvPr id="2" name="Round Diagonal Corner Rectangle 1"/>
            <p:cNvSpPr/>
            <p:nvPr/>
          </p:nvSpPr>
          <p:spPr>
            <a:xfrm>
              <a:off x="533400" y="304800"/>
              <a:ext cx="8210550" cy="6172200"/>
            </a:xfrm>
            <a:prstGeom prst="round2Diag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71600" y="457200"/>
              <a:ext cx="701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উপর থেকে ক্রমবাচক সংখ্যা দাগ টেনে মিল কর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9600" y="1223515"/>
            <a:ext cx="1790700" cy="5037317"/>
            <a:chOff x="609600" y="1223515"/>
            <a:chExt cx="1790700" cy="50373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2419350"/>
              <a:ext cx="1143000" cy="8572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91"/>
            <a:stretch/>
          </p:blipFill>
          <p:spPr>
            <a:xfrm>
              <a:off x="1049594" y="1223515"/>
              <a:ext cx="1160206" cy="9862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4" r="44750" b="16387"/>
            <a:stretch/>
          </p:blipFill>
          <p:spPr>
            <a:xfrm>
              <a:off x="1066800" y="3491680"/>
              <a:ext cx="1143000" cy="100412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5638800"/>
              <a:ext cx="1790700" cy="6220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010" y="4641646"/>
              <a:ext cx="1127790" cy="84475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253824" y="1371600"/>
            <a:ext cx="1804955" cy="4953000"/>
            <a:chOff x="6253824" y="1371600"/>
            <a:chExt cx="1804955" cy="4953000"/>
          </a:xfrm>
        </p:grpSpPr>
        <p:sp>
          <p:nvSpPr>
            <p:cNvPr id="10" name="TextBox 9"/>
            <p:cNvSpPr txBox="1"/>
            <p:nvPr/>
          </p:nvSpPr>
          <p:spPr>
            <a:xfrm>
              <a:off x="6363281" y="3572470"/>
              <a:ext cx="1448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প্রথম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53824" y="13716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06179" y="4800600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তৃতীয়</a:t>
              </a:r>
              <a:endPara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24600" y="5678269"/>
              <a:ext cx="12824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চতুর্থ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24600" y="2438400"/>
              <a:ext cx="1349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পঞ্চম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Right Arrow 21"/>
          <p:cNvSpPr/>
          <p:nvPr/>
        </p:nvSpPr>
        <p:spPr>
          <a:xfrm rot="1820740">
            <a:off x="2400300" y="2534852"/>
            <a:ext cx="4229100" cy="170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578232">
            <a:off x="2336029" y="2331436"/>
            <a:ext cx="3976502" cy="157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19174789">
            <a:off x="2236154" y="4324822"/>
            <a:ext cx="4594997" cy="225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986441">
            <a:off x="2307418" y="4430519"/>
            <a:ext cx="4072389" cy="2011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905273">
            <a:off x="2357586" y="5447461"/>
            <a:ext cx="4050325" cy="205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 animBg="1"/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0435" y="457200"/>
            <a:ext cx="7924800" cy="5943600"/>
            <a:chOff x="720435" y="457200"/>
            <a:chExt cx="7924800" cy="5943600"/>
          </a:xfrm>
        </p:grpSpPr>
        <p:sp>
          <p:nvSpPr>
            <p:cNvPr id="2" name="Cube 1"/>
            <p:cNvSpPr/>
            <p:nvPr/>
          </p:nvSpPr>
          <p:spPr>
            <a:xfrm>
              <a:off x="720435" y="457200"/>
              <a:ext cx="7924800" cy="5943600"/>
            </a:xfrm>
            <a:prstGeom prst="cube">
              <a:avLst/>
            </a:prstGeom>
            <a:ln w="38100"/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95600" y="660737"/>
              <a:ext cx="3962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0435" y="2590800"/>
            <a:ext cx="64423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নামঃ হালিমা খাতুন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পদবীঃ সহকারি শিক্ষক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বিদ্যালয়ের নামঃ উদয়কৃষ্ণপুর সরকারি প্রাথমিক বিদ্যালয়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উপজেলাঃ কামারখন্দ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জেলাঃ সিরাজগঞ্জ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2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457200" y="304800"/>
            <a:ext cx="8229600" cy="61722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t="39139" r="41971" b="46667"/>
          <a:stretch/>
        </p:blipFill>
        <p:spPr>
          <a:xfrm>
            <a:off x="1462548" y="2025420"/>
            <a:ext cx="6233652" cy="399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6490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সামনের থেকে পিছনের দিকে ক্রমবাচক সংখ্যা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09600" y="457200"/>
            <a:ext cx="7924800" cy="5943600"/>
            <a:chOff x="609600" y="457200"/>
            <a:chExt cx="7924800" cy="5943600"/>
          </a:xfrm>
        </p:grpSpPr>
        <p:sp>
          <p:nvSpPr>
            <p:cNvPr id="2" name="Double Wave 1"/>
            <p:cNvSpPr/>
            <p:nvPr/>
          </p:nvSpPr>
          <p:spPr>
            <a:xfrm>
              <a:off x="609600" y="457200"/>
              <a:ext cx="7924800" cy="5943600"/>
            </a:xfrm>
            <a:prstGeom prst="doubleWave">
              <a:avLst/>
            </a:prstGeom>
            <a:ln w="57150">
              <a:solidFill>
                <a:srgbClr val="002060"/>
              </a:solidFill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371599"/>
              <a:ext cx="7620000" cy="4114802"/>
            </a:xfrm>
            <a:prstGeom prst="rect">
              <a:avLst/>
            </a:prstGeom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3352800" y="2743200"/>
              <a:ext cx="3352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9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9600" y="457200"/>
            <a:ext cx="7924800" cy="5943600"/>
            <a:chOff x="609600" y="457200"/>
            <a:chExt cx="7924800" cy="5943600"/>
          </a:xfrm>
        </p:grpSpPr>
        <p:sp>
          <p:nvSpPr>
            <p:cNvPr id="3" name="Flowchart: Multidocument 2"/>
            <p:cNvSpPr/>
            <p:nvPr/>
          </p:nvSpPr>
          <p:spPr>
            <a:xfrm>
              <a:off x="609600" y="457200"/>
              <a:ext cx="7924800" cy="5943600"/>
            </a:xfrm>
            <a:prstGeom prst="flowChartMultidocument">
              <a:avLst/>
            </a:prstGeom>
            <a:ln>
              <a:solidFill>
                <a:srgbClr val="FF0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43200" y="1524000"/>
              <a:ext cx="3733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00200" y="2971800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শ্রেণিঃ প্রথম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বিষয়ঃ গণিত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7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533400" y="381000"/>
            <a:ext cx="8001000" cy="6019800"/>
          </a:xfrm>
          <a:prstGeom prst="flowChartPunchedTape">
            <a:avLst/>
          </a:prstGeom>
          <a:solidFill>
            <a:schemeClr val="accent1">
              <a:lumMod val="40000"/>
              <a:lumOff val="60000"/>
            </a:schemeClr>
          </a:solidFill>
          <a:ln w="57150"/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4400" y="10668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89074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প্রথম থেকে পঞ্চম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পর্যন্ত ক্রমবাচক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 চিনবে।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প্রথম থেকে পঞ্চম পর্যন্ত ক্রমবাচক সংখ্যা সাজাবে।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প্রথম থেকে পঞ্চম পর্যন্ত ক্রমবাচক সংখ্যা লিখবে।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3400" y="381000"/>
            <a:ext cx="8077200" cy="6096000"/>
            <a:chOff x="533400" y="381000"/>
            <a:chExt cx="8077200" cy="6096000"/>
          </a:xfrm>
        </p:grpSpPr>
        <p:sp>
          <p:nvSpPr>
            <p:cNvPr id="2" name="Rounded Rectangle 1"/>
            <p:cNvSpPr/>
            <p:nvPr/>
          </p:nvSpPr>
          <p:spPr>
            <a:xfrm>
              <a:off x="533400" y="381000"/>
              <a:ext cx="8077200" cy="6096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20000"/>
                    <a:satMod val="180000"/>
                    <a:lumMod val="98000"/>
                  </a:schemeClr>
                </a:gs>
                <a:gs pos="40000">
                  <a:schemeClr val="accent1">
                    <a:tint val="30000"/>
                    <a:satMod val="260000"/>
                    <a:lumMod val="84000"/>
                  </a:schemeClr>
                </a:gs>
                <a:gs pos="100000">
                  <a:schemeClr val="accent1">
                    <a:tint val="100000"/>
                    <a:satMod val="110000"/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scene3d>
                <a:camera prst="perspectiveRelaxed"/>
                <a:lightRig rig="threePt" dir="t"/>
              </a:scene3d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0" y="381000"/>
              <a:ext cx="480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পূর্বজ্ঞান যাচাই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71972"/>
            <a:ext cx="1578554" cy="16285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267200" y="1671972"/>
            <a:ext cx="3962400" cy="1628552"/>
            <a:chOff x="4267200" y="1671972"/>
            <a:chExt cx="3962400" cy="16285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1671972"/>
              <a:ext cx="1719028" cy="1628552"/>
            </a:xfrm>
            <a:prstGeom prst="rect">
              <a:avLst/>
            </a:prstGeom>
          </p:spPr>
        </p:pic>
        <p:sp>
          <p:nvSpPr>
            <p:cNvPr id="3" name="Left Arrow 2"/>
            <p:cNvSpPr/>
            <p:nvPr/>
          </p:nvSpPr>
          <p:spPr>
            <a:xfrm>
              <a:off x="6324600" y="2209800"/>
              <a:ext cx="1905000" cy="581248"/>
            </a:xfrm>
            <a:prstGeom prst="lef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162" y="4170112"/>
            <a:ext cx="1848438" cy="13924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70111"/>
            <a:ext cx="1844433" cy="139248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4181476"/>
            <a:ext cx="3581400" cy="1381124"/>
            <a:chOff x="685800" y="4181476"/>
            <a:chExt cx="3581400" cy="138112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460" y="4181476"/>
              <a:ext cx="1867740" cy="1381124"/>
            </a:xfrm>
            <a:prstGeom prst="rect">
              <a:avLst/>
            </a:prstGeom>
          </p:spPr>
        </p:pic>
        <p:sp>
          <p:nvSpPr>
            <p:cNvPr id="6" name="Right Arrow 5"/>
            <p:cNvSpPr/>
            <p:nvPr/>
          </p:nvSpPr>
          <p:spPr>
            <a:xfrm>
              <a:off x="685800" y="4572000"/>
              <a:ext cx="1600200" cy="6096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76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609600" y="457200"/>
            <a:ext cx="7924800" cy="58674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14478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739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শিরোনামঃ ক্রমবাচক সংখ্যা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পাঠ্যাংশঃ ক্রমবাচক সংখ্যা( প্রথম– পঞ্চম)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1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457200"/>
            <a:ext cx="8077200" cy="6019800"/>
            <a:chOff x="533400" y="457200"/>
            <a:chExt cx="8077200" cy="6019800"/>
          </a:xfrm>
        </p:grpSpPr>
        <p:sp>
          <p:nvSpPr>
            <p:cNvPr id="4" name="Flowchart: Preparation 3"/>
            <p:cNvSpPr/>
            <p:nvPr/>
          </p:nvSpPr>
          <p:spPr>
            <a:xfrm>
              <a:off x="533400" y="457200"/>
              <a:ext cx="8077200" cy="6019800"/>
            </a:xfrm>
            <a:prstGeom prst="flowChartPreparation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545140"/>
              <a:ext cx="4114800" cy="156966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9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উপস্থাপন</a:t>
              </a:r>
              <a:endParaRPr lang="en-US" sz="9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3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09600" y="457200"/>
            <a:ext cx="7924800" cy="59436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r="5586"/>
          <a:stretch/>
        </p:blipFill>
        <p:spPr>
          <a:xfrm>
            <a:off x="3733800" y="2821616"/>
            <a:ext cx="1499134" cy="121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r="9091"/>
          <a:stretch/>
        </p:blipFill>
        <p:spPr>
          <a:xfrm>
            <a:off x="5451762" y="2821616"/>
            <a:ext cx="1482438" cy="121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2" t="14219" r="7574" b="12672"/>
          <a:stretch/>
        </p:blipFill>
        <p:spPr>
          <a:xfrm>
            <a:off x="762000" y="2821616"/>
            <a:ext cx="1302327" cy="1216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4" y="2819400"/>
            <a:ext cx="1228726" cy="1228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21616"/>
            <a:ext cx="1321868" cy="1226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4" name="Group 13"/>
          <p:cNvGrpSpPr/>
          <p:nvPr/>
        </p:nvGrpSpPr>
        <p:grpSpPr>
          <a:xfrm>
            <a:off x="6400800" y="1752600"/>
            <a:ext cx="1981200" cy="1015663"/>
            <a:chOff x="6400800" y="1752600"/>
            <a:chExt cx="1981200" cy="1015663"/>
          </a:xfrm>
        </p:grpSpPr>
        <p:sp>
          <p:nvSpPr>
            <p:cNvPr id="3" name="Oval 2"/>
            <p:cNvSpPr/>
            <p:nvPr/>
          </p:nvSpPr>
          <p:spPr>
            <a:xfrm>
              <a:off x="6400800" y="1828800"/>
              <a:ext cx="1981200" cy="83820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58000" y="1752600"/>
              <a:ext cx="1143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ডান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229474" y="4278868"/>
            <a:ext cx="1228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259759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7266" y="4259759"/>
            <a:ext cx="1346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267200"/>
            <a:ext cx="1017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4232790"/>
            <a:ext cx="1149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533400" y="457200"/>
            <a:ext cx="8077200" cy="59436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613875"/>
            <a:ext cx="1374754" cy="104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/>
          <a:stretch/>
        </p:blipFill>
        <p:spPr>
          <a:xfrm>
            <a:off x="3810000" y="2613875"/>
            <a:ext cx="1371600" cy="104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0" y="2640848"/>
            <a:ext cx="1327960" cy="1016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13875"/>
            <a:ext cx="1447800" cy="1043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30" y="2661632"/>
            <a:ext cx="1329670" cy="995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838200" y="38862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3886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387875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2600" y="3886200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3886200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1447800"/>
            <a:ext cx="2286000" cy="1075730"/>
            <a:chOff x="762000" y="1447800"/>
            <a:chExt cx="2286000" cy="1075730"/>
          </a:xfrm>
        </p:grpSpPr>
        <p:sp>
          <p:nvSpPr>
            <p:cNvPr id="11" name="Oval 10"/>
            <p:cNvSpPr/>
            <p:nvPr/>
          </p:nvSpPr>
          <p:spPr>
            <a:xfrm>
              <a:off x="762000" y="1447800"/>
              <a:ext cx="2286000" cy="1015663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92565" y="1600200"/>
              <a:ext cx="10458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বাম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73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638</TotalTime>
  <Words>153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118</cp:revision>
  <dcterms:created xsi:type="dcterms:W3CDTF">2006-08-16T00:00:00Z</dcterms:created>
  <dcterms:modified xsi:type="dcterms:W3CDTF">2019-10-15T13:03:15Z</dcterms:modified>
</cp:coreProperties>
</file>