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1" r:id="rId9"/>
    <p:sldId id="262" r:id="rId10"/>
    <p:sldId id="265" r:id="rId11"/>
    <p:sldId id="266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B056-B9EA-40BD-8C30-A12657A9CEC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0C83-1436-44C5-BF1B-F2D1B1AF2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B056-B9EA-40BD-8C30-A12657A9CEC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0C83-1436-44C5-BF1B-F2D1B1AF2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5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B056-B9EA-40BD-8C30-A12657A9CEC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0C83-1436-44C5-BF1B-F2D1B1AF2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5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B056-B9EA-40BD-8C30-A12657A9CEC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0C83-1436-44C5-BF1B-F2D1B1AF2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5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B056-B9EA-40BD-8C30-A12657A9CEC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0C83-1436-44C5-BF1B-F2D1B1AF2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2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B056-B9EA-40BD-8C30-A12657A9CEC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0C83-1436-44C5-BF1B-F2D1B1AF2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3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B056-B9EA-40BD-8C30-A12657A9CEC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0C83-1436-44C5-BF1B-F2D1B1AF2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7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B056-B9EA-40BD-8C30-A12657A9CEC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0C83-1436-44C5-BF1B-F2D1B1AF2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89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B056-B9EA-40BD-8C30-A12657A9CEC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0C83-1436-44C5-BF1B-F2D1B1AF2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461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B056-B9EA-40BD-8C30-A12657A9CEC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0C83-1436-44C5-BF1B-F2D1B1AF2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10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B056-B9EA-40BD-8C30-A12657A9CEC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0C83-1436-44C5-BF1B-F2D1B1AF2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8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CB056-B9EA-40BD-8C30-A12657A9CEC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40C83-1436-44C5-BF1B-F2D1B1AF2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0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90750" y="542923"/>
            <a:ext cx="7981951" cy="5986464"/>
            <a:chOff x="2190750" y="542923"/>
            <a:chExt cx="7981951" cy="598646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0750" y="542923"/>
              <a:ext cx="7981951" cy="5986464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3357563" y="4443413"/>
              <a:ext cx="62865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IN" sz="8800" dirty="0" smtClean="0">
                  <a:solidFill>
                    <a:srgbClr val="FFFF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সবাইকে স্বাগতম </a:t>
              </a:r>
              <a:endParaRPr lang="en-US" sz="8800" dirty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644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625949" y="494749"/>
            <a:ext cx="8705676" cy="1965094"/>
            <a:chOff x="1708324" y="498706"/>
            <a:chExt cx="8705676" cy="1965094"/>
          </a:xfrm>
        </p:grpSpPr>
        <p:sp>
          <p:nvSpPr>
            <p:cNvPr id="18" name="TextBox 17"/>
            <p:cNvSpPr txBox="1"/>
            <p:nvPr/>
          </p:nvSpPr>
          <p:spPr>
            <a:xfrm>
              <a:off x="1708324" y="898342"/>
              <a:ext cx="8543782" cy="7749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sz="6000" dirty="0" smtClean="0">
                  <a:latin typeface="NikoshBAN" panose="02000000000000000000" pitchFamily="2" charset="0"/>
                  <a:cs typeface="NikoshBAN" panose="02000000000000000000" pitchFamily="2" charset="0"/>
                </a:rPr>
                <a:t>দলীয় কাজ  </a:t>
              </a:r>
              <a:r>
                <a:rPr lang="en-US" sz="6000" dirty="0" smtClean="0">
                  <a:latin typeface="NikoshBAN" panose="02000000000000000000" pitchFamily="2" charset="0"/>
                  <a:cs typeface="NikoshBAN" panose="02000000000000000000" pitchFamily="2" charset="0"/>
                </a:rPr>
                <a:t>      </a:t>
              </a:r>
              <a:r>
                <a:rPr lang="bn-BD" sz="6000" dirty="0" smtClean="0">
                  <a:latin typeface="NikoshBAN" panose="02000000000000000000" pitchFamily="2" charset="0"/>
                  <a:cs typeface="NikoshBAN" panose="02000000000000000000" pitchFamily="2" charset="0"/>
                </a:rPr>
                <a:t>         </a:t>
              </a:r>
              <a:r>
                <a:rPr lang="en-US" sz="6000" dirty="0" smtClean="0">
                  <a:latin typeface="NikoshBAN" panose="02000000000000000000" pitchFamily="2" charset="0"/>
                  <a:cs typeface="NikoshBAN" panose="02000000000000000000" pitchFamily="2" charset="0"/>
                </a:rPr>
                <a:t> </a:t>
              </a:r>
              <a:r>
                <a:rPr lang="bn-BD" sz="6000" dirty="0" smtClean="0">
                  <a:latin typeface="NikoshBAN" panose="02000000000000000000" pitchFamily="2" charset="0"/>
                  <a:cs typeface="NikoshBAN" panose="02000000000000000000" pitchFamily="2" charset="0"/>
                </a:rPr>
                <a:t> ৫মিনিট  </a:t>
              </a:r>
              <a:endParaRPr lang="en-US" sz="6000" dirty="0"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08324" y="498706"/>
              <a:ext cx="8705676" cy="1965094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230" y="579743"/>
            <a:ext cx="3073077" cy="179510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1263999" y="2544837"/>
            <a:ext cx="94295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প্রত্যেক দল নিচের ছকে বাংলাদেশের চারপাশের দেশ ও সমুদ্রের নাম লিখঃ  </a:t>
            </a:r>
          </a:p>
          <a:p>
            <a:endParaRPr 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868967"/>
              </p:ext>
            </p:extLst>
          </p:nvPr>
        </p:nvGraphicFramePr>
        <p:xfrm>
          <a:off x="1360867" y="3148541"/>
          <a:ext cx="913747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176"/>
                <a:gridCol w="7861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n-IN" sz="360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দিক </a:t>
                      </a:r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360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দেশ/</a:t>
                      </a:r>
                      <a:r>
                        <a:rPr lang="bn-IN" sz="3600" baseline="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 সমুদ্র </a:t>
                      </a:r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360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পূর্ব</a:t>
                      </a:r>
                      <a:r>
                        <a:rPr lang="bn-IN" sz="3600" baseline="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 </a:t>
                      </a:r>
                      <a:endParaRPr lang="en-US" sz="3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n-IN" sz="360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পশ্চিম</a:t>
                      </a:r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n-IN" sz="360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উত্তর </a:t>
                      </a:r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n-IN" sz="360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দক্ষিণ</a:t>
                      </a:r>
                      <a:r>
                        <a:rPr lang="bn-IN" sz="3600" baseline="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 </a:t>
                      </a:r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3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804968"/>
              </p:ext>
            </p:extLst>
          </p:nvPr>
        </p:nvGraphicFramePr>
        <p:xfrm>
          <a:off x="1441624" y="2446866"/>
          <a:ext cx="913747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176"/>
                <a:gridCol w="7861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n-IN" sz="3600" dirty="0" smtClean="0">
                          <a:solidFill>
                            <a:schemeClr val="tx1"/>
                          </a:solidFill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দিক</a:t>
                      </a:r>
                      <a:r>
                        <a:rPr lang="bn-IN" sz="360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 </a:t>
                      </a:r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3600" dirty="0" smtClean="0">
                          <a:solidFill>
                            <a:schemeClr val="tx1"/>
                          </a:solidFill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দেশ/</a:t>
                      </a:r>
                      <a:r>
                        <a:rPr lang="bn-IN" sz="3600" baseline="0" dirty="0" smtClean="0">
                          <a:solidFill>
                            <a:schemeClr val="tx1"/>
                          </a:solidFill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 সমুদ্র </a:t>
                      </a:r>
                      <a:endParaRPr lang="en-US" sz="3600" dirty="0">
                        <a:solidFill>
                          <a:schemeClr val="tx1"/>
                        </a:solidFill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n-IN" sz="360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পূর্ব</a:t>
                      </a:r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360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ভারত</a:t>
                      </a:r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n-IN" sz="360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পশ্চিম</a:t>
                      </a:r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360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ভারত</a:t>
                      </a:r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n-IN" sz="360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উত্তর </a:t>
                      </a:r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360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ভারত</a:t>
                      </a:r>
                      <a:r>
                        <a:rPr lang="bn-IN" sz="3600" baseline="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 </a:t>
                      </a:r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n-IN" sz="360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দক্ষিণ</a:t>
                      </a:r>
                      <a:r>
                        <a:rPr lang="bn-IN" sz="3600" baseline="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 </a:t>
                      </a:r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360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মায়ানমার</a:t>
                      </a:r>
                      <a:r>
                        <a:rPr lang="bn-IN" sz="3600" baseline="0" dirty="0" smtClean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 ও বঙ্গোপসাগর </a:t>
                      </a:r>
                      <a:endParaRPr lang="en-US" sz="3600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22700" y="1600200"/>
            <a:ext cx="378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600" dirty="0" smtClean="0">
                <a:solidFill>
                  <a:schemeClr val="accent2">
                    <a:lumMod val="7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উত্তরগুলো মিলিয়ে  নাওঃ </a:t>
            </a:r>
            <a:endParaRPr lang="en-US" sz="3600" dirty="0">
              <a:solidFill>
                <a:schemeClr val="accent2">
                  <a:lumMod val="75000"/>
                </a:schemeClr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3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5950" y="1857375"/>
            <a:ext cx="8243888" cy="28860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6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তোমার পাঠ্য বইয়ের ৫০ পৃষ্ঠা খুলে নিরবে পড়।  </a:t>
            </a:r>
            <a:endParaRPr lang="en-US" sz="60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69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651" y="185737"/>
            <a:ext cx="5500688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79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300163" y="885825"/>
            <a:ext cx="8929687" cy="4929188"/>
            <a:chOff x="1300163" y="885825"/>
            <a:chExt cx="8929687" cy="4929188"/>
          </a:xfrm>
        </p:grpSpPr>
        <p:sp>
          <p:nvSpPr>
            <p:cNvPr id="3" name="Down Arrow 2"/>
            <p:cNvSpPr/>
            <p:nvPr/>
          </p:nvSpPr>
          <p:spPr>
            <a:xfrm>
              <a:off x="5543550" y="2371726"/>
              <a:ext cx="685800" cy="6858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4736306" y="885825"/>
              <a:ext cx="2300288" cy="14859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IN" sz="4800" dirty="0" smtClean="0">
                  <a:latin typeface="NikoshBAN" panose="02000000000000000000" pitchFamily="2" charset="0"/>
                  <a:cs typeface="NikoshBAN" panose="02000000000000000000" pitchFamily="2" charset="0"/>
                </a:rPr>
                <a:t>মূল্যায়ন</a:t>
              </a:r>
              <a:endParaRPr lang="en-US" sz="4800" dirty="0"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378868" y="3057526"/>
              <a:ext cx="7015163" cy="193899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bn-IN" sz="4000" dirty="0" smtClean="0">
                  <a:latin typeface="NikoshBAN" panose="02000000000000000000" pitchFamily="2" charset="0"/>
                  <a:cs typeface="NikoshBAN" panose="02000000000000000000" pitchFamily="2" charset="0"/>
                </a:rPr>
                <a:t>প্রশ্নগুলোর উত্তর খাতায় লিখঃ</a:t>
              </a:r>
            </a:p>
            <a:p>
              <a:r>
                <a:rPr lang="bn-IN" sz="4000" dirty="0" smtClean="0">
                  <a:latin typeface="NikoshBAN" panose="02000000000000000000" pitchFamily="2" charset="0"/>
                  <a:cs typeface="NikoshBAN" panose="02000000000000000000" pitchFamily="2" charset="0"/>
                </a:rPr>
                <a:t>১। বাংলাদেশ কোন মহাদেশে অবস্থিত? </a:t>
              </a:r>
            </a:p>
            <a:p>
              <a:r>
                <a:rPr lang="bn-IN" sz="4000" dirty="0" smtClean="0">
                  <a:latin typeface="NikoshBAN" panose="02000000000000000000" pitchFamily="2" charset="0"/>
                  <a:cs typeface="NikoshBAN" panose="02000000000000000000" pitchFamily="2" charset="0"/>
                </a:rPr>
                <a:t>২। রাজনৈতক মানচিত্র কী? </a:t>
              </a:r>
              <a:endParaRPr lang="en-US" sz="4000" dirty="0"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300163" y="885825"/>
              <a:ext cx="8929687" cy="4929188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5035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785938" y="1171575"/>
            <a:ext cx="9058275" cy="2718137"/>
            <a:chOff x="1785938" y="1171575"/>
            <a:chExt cx="9058275" cy="2718137"/>
          </a:xfrm>
        </p:grpSpPr>
        <p:sp>
          <p:nvSpPr>
            <p:cNvPr id="2" name="TextBox 1"/>
            <p:cNvSpPr txBox="1"/>
            <p:nvPr/>
          </p:nvSpPr>
          <p:spPr>
            <a:xfrm>
              <a:off x="1785938" y="2443162"/>
              <a:ext cx="9058275" cy="144655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bn-IN" sz="4400" dirty="0" smtClean="0">
                  <a:solidFill>
                    <a:schemeClr val="accent2">
                      <a:lumMod val="75000"/>
                    </a:schemeClr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বাংলাদেশের একটি রাজনৈতিক মানচিত্র একে এর চারপাশের দেশ ও সাগরের নাম চিহ্নিত করে আনবে। </a:t>
              </a:r>
              <a:endParaRPr lang="en-US" sz="4400" dirty="0">
                <a:solidFill>
                  <a:schemeClr val="accent2">
                    <a:lumMod val="7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029200" y="1171575"/>
              <a:ext cx="2571750" cy="83099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bn-IN" sz="4800" dirty="0" smtClean="0">
                  <a:latin typeface="NikoshBAN" panose="02000000000000000000" pitchFamily="2" charset="0"/>
                  <a:cs typeface="NikoshBAN" panose="02000000000000000000" pitchFamily="2" charset="0"/>
                </a:rPr>
                <a:t>বাড়ির কাজ </a:t>
              </a:r>
              <a:endParaRPr lang="en-US" sz="4800" dirty="0"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  <p:sp>
          <p:nvSpPr>
            <p:cNvPr id="4" name="Down Arrow 3"/>
            <p:cNvSpPr/>
            <p:nvPr/>
          </p:nvSpPr>
          <p:spPr>
            <a:xfrm>
              <a:off x="6072759" y="2002572"/>
              <a:ext cx="484632" cy="47148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6450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85900" y="828675"/>
            <a:ext cx="9426066" cy="5299574"/>
            <a:chOff x="1485900" y="828675"/>
            <a:chExt cx="9426066" cy="5299574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5900" y="828675"/>
              <a:ext cx="9426066" cy="5299574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3848639" y="971550"/>
              <a:ext cx="470058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IN" sz="6600" dirty="0" smtClean="0">
                  <a:solidFill>
                    <a:srgbClr val="FF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সবাইকে  ধন্যবাদ </a:t>
              </a:r>
              <a:endParaRPr lang="en-US" sz="66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798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828675" y="685800"/>
            <a:ext cx="11115675" cy="5457825"/>
            <a:chOff x="828675" y="685800"/>
            <a:chExt cx="11115675" cy="5457825"/>
          </a:xfrm>
        </p:grpSpPr>
        <p:sp>
          <p:nvSpPr>
            <p:cNvPr id="2" name="TextBox 1"/>
            <p:cNvSpPr txBox="1"/>
            <p:nvPr/>
          </p:nvSpPr>
          <p:spPr>
            <a:xfrm>
              <a:off x="1143000" y="1428750"/>
              <a:ext cx="4329112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IN" sz="3600" u="sng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শিক্ষক পরিচিতি </a:t>
              </a:r>
            </a:p>
            <a:p>
              <a:pPr algn="ctr"/>
              <a:endParaRPr lang="bn-IN" sz="36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endParaRPr>
            </a:p>
            <a:p>
              <a:r>
                <a:rPr lang="bn-IN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মোঃ শাহজাহান সাজু </a:t>
              </a:r>
            </a:p>
            <a:p>
              <a:r>
                <a:rPr lang="bn-IN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সহকারী শিক্ষক</a:t>
              </a:r>
            </a:p>
            <a:p>
              <a:r>
                <a:rPr lang="bn-IN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নিউমার্কেট সঃ প্রাঃ বিদ্যালয়</a:t>
              </a:r>
            </a:p>
            <a:p>
              <a:r>
                <a:rPr lang="bn-IN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কাপ্তাই, রাঙ্গামাটি পাঃ জেলা।  </a:t>
              </a:r>
              <a:endParaRPr lang="en-US" sz="3600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015164" y="1428750"/>
              <a:ext cx="4814888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IN" sz="3600" u="sng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পাঠ পরিচিতি </a:t>
              </a:r>
            </a:p>
            <a:p>
              <a:pPr algn="ctr"/>
              <a:endParaRPr lang="bn-IN" sz="36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endParaRPr>
            </a:p>
            <a:p>
              <a:r>
                <a:rPr lang="bn-IN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শ্রেণিঃ তৃতীয়</a:t>
              </a:r>
            </a:p>
            <a:p>
              <a:r>
                <a:rPr lang="bn-IN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বিষয়ঃ বাংলাদেশ ও বিশ্ব পরিচয়</a:t>
              </a:r>
            </a:p>
            <a:p>
              <a:r>
                <a:rPr lang="bn-IN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পাঠঃ আমাদের বাংলাদেশ  </a:t>
              </a:r>
              <a:endParaRPr lang="en-US" sz="3600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6129338" y="1428750"/>
              <a:ext cx="85725" cy="362902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400800" y="1933545"/>
              <a:ext cx="71438" cy="261943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857874" y="1933545"/>
              <a:ext cx="85727" cy="261943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lowchart: Connector 10"/>
            <p:cNvSpPr/>
            <p:nvPr/>
          </p:nvSpPr>
          <p:spPr>
            <a:xfrm>
              <a:off x="6286503" y="1816879"/>
              <a:ext cx="200024" cy="233332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6386512" y="1933545"/>
              <a:ext cx="71438" cy="26194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lowchart: Connector 31"/>
            <p:cNvSpPr/>
            <p:nvPr/>
          </p:nvSpPr>
          <p:spPr>
            <a:xfrm>
              <a:off x="6350795" y="4324379"/>
              <a:ext cx="214312" cy="228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lowchart: Connector 32"/>
            <p:cNvSpPr/>
            <p:nvPr/>
          </p:nvSpPr>
          <p:spPr>
            <a:xfrm>
              <a:off x="6000749" y="1278731"/>
              <a:ext cx="242888" cy="300038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lowchart: Connector 33"/>
            <p:cNvSpPr/>
            <p:nvPr/>
          </p:nvSpPr>
          <p:spPr>
            <a:xfrm>
              <a:off x="6100765" y="4837926"/>
              <a:ext cx="185738" cy="307181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lowchart: Connector 34"/>
            <p:cNvSpPr/>
            <p:nvPr/>
          </p:nvSpPr>
          <p:spPr>
            <a:xfrm>
              <a:off x="5786438" y="1821611"/>
              <a:ext cx="157163" cy="228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lowchart: Connector 35"/>
            <p:cNvSpPr/>
            <p:nvPr/>
          </p:nvSpPr>
          <p:spPr>
            <a:xfrm>
              <a:off x="5800726" y="4438679"/>
              <a:ext cx="242887" cy="228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lowchart: Process 36"/>
            <p:cNvSpPr/>
            <p:nvPr/>
          </p:nvSpPr>
          <p:spPr>
            <a:xfrm>
              <a:off x="828675" y="685800"/>
              <a:ext cx="11115675" cy="5457825"/>
            </a:xfrm>
            <a:prstGeom prst="flowChartProcess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13428" y="4311549"/>
              <a:ext cx="1602338" cy="1602338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438" y="4759450"/>
              <a:ext cx="1325402" cy="13254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5237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257300" y="785812"/>
            <a:ext cx="9586913" cy="5214937"/>
            <a:chOff x="1257300" y="785812"/>
            <a:chExt cx="9586913" cy="5214937"/>
          </a:xfrm>
        </p:grpSpPr>
        <p:sp>
          <p:nvSpPr>
            <p:cNvPr id="3" name="Double Wave 2"/>
            <p:cNvSpPr/>
            <p:nvPr/>
          </p:nvSpPr>
          <p:spPr>
            <a:xfrm>
              <a:off x="1257300" y="785812"/>
              <a:ext cx="9586913" cy="5214937"/>
            </a:xfrm>
            <a:prstGeom prst="doubleWave">
              <a:avLst/>
            </a:prstGeom>
            <a:noFill/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IN" sz="44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শিখনফল</a:t>
              </a:r>
              <a:endParaRPr lang="en-US" sz="4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endParaRPr>
            </a:p>
            <a:p>
              <a:pPr algn="ctr"/>
              <a:endParaRPr lang="bn-IN" sz="4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endParaRPr>
            </a:p>
            <a:p>
              <a:r>
                <a:rPr lang="en-US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১৫.8.4 </a:t>
              </a:r>
              <a:r>
                <a:rPr lang="en-US" sz="3600" dirty="0" err="1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বাংলাদেশের</a:t>
              </a:r>
              <a:r>
                <a:rPr lang="en-US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 </a:t>
              </a:r>
              <a:r>
                <a:rPr lang="en-US" sz="3600" dirty="0" err="1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ভৌগোলিক</a:t>
              </a:r>
              <a:r>
                <a:rPr lang="en-US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 </a:t>
              </a:r>
              <a:r>
                <a:rPr lang="en-US" sz="3600" dirty="0" err="1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অবস্থার</a:t>
              </a:r>
              <a:r>
                <a:rPr lang="en-US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 </a:t>
              </a:r>
              <a:r>
                <a:rPr lang="en-US" sz="3600" dirty="0" err="1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বর্ণনা</a:t>
              </a:r>
              <a:r>
                <a:rPr lang="en-US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 </a:t>
              </a:r>
              <a:r>
                <a:rPr lang="en-US" sz="3600" dirty="0" err="1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দিতে</a:t>
              </a:r>
              <a:r>
                <a:rPr lang="en-US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 </a:t>
              </a:r>
              <a:r>
                <a:rPr lang="en-US" sz="3600" dirty="0" err="1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পারবে</a:t>
              </a:r>
              <a:r>
                <a:rPr lang="en-US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।</a:t>
              </a:r>
              <a:endParaRPr lang="bn-IN" sz="36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endParaRPr>
            </a:p>
            <a:p>
              <a:r>
                <a:rPr lang="en-US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15.5.1 </a:t>
              </a:r>
              <a:r>
                <a:rPr lang="bn-IN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বাংলাদেশের পূর্ব,পশ্চিম,উত্তর এবং দক্ষিণে অবস্থিত দেশ ও</a:t>
              </a:r>
              <a:endParaRPr lang="en-US" sz="36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endParaRPr>
            </a:p>
            <a:p>
              <a:r>
                <a:rPr lang="en-US" sz="3600" dirty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 </a:t>
              </a:r>
              <a:r>
                <a:rPr lang="en-US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         </a:t>
              </a:r>
              <a:r>
                <a:rPr lang="bn-IN" sz="36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সাগরের নাম বলতে পারবে।  </a:t>
              </a:r>
              <a:endParaRPr lang="en-US" sz="3600" dirty="0"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  <p:sp>
          <p:nvSpPr>
            <p:cNvPr id="5" name="Flowchart: Process 4"/>
            <p:cNvSpPr/>
            <p:nvPr/>
          </p:nvSpPr>
          <p:spPr>
            <a:xfrm>
              <a:off x="4964906" y="1843087"/>
              <a:ext cx="2228850" cy="900112"/>
            </a:xfrm>
            <a:prstGeom prst="flowChartProcess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6887" y="1404937"/>
              <a:ext cx="1776413" cy="1776413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86788" y="1528763"/>
              <a:ext cx="1550192" cy="15501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565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28748" y="928686"/>
            <a:ext cx="7629527" cy="6300788"/>
            <a:chOff x="1428748" y="928686"/>
            <a:chExt cx="8086727" cy="630078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3093" y="928686"/>
              <a:ext cx="7393782" cy="6300788"/>
            </a:xfrm>
            <a:prstGeom prst="rect">
              <a:avLst/>
            </a:prstGeom>
          </p:spPr>
        </p:pic>
        <p:sp>
          <p:nvSpPr>
            <p:cNvPr id="4" name="Flowchart: Process 3"/>
            <p:cNvSpPr/>
            <p:nvPr/>
          </p:nvSpPr>
          <p:spPr>
            <a:xfrm>
              <a:off x="1428748" y="1207292"/>
              <a:ext cx="8086727" cy="5286375"/>
            </a:xfrm>
            <a:prstGeom prst="flowChartProcess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929063" y="314325"/>
            <a:ext cx="2814638" cy="70788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এটি কিসের ছবি 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Bevel 7"/>
          <p:cNvSpPr/>
          <p:nvPr/>
        </p:nvSpPr>
        <p:spPr>
          <a:xfrm>
            <a:off x="9148051" y="1932380"/>
            <a:ext cx="2620797" cy="3836197"/>
          </a:xfrm>
          <a:prstGeom prst="bevel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6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বাংলাদেশের মানচিত্র </a:t>
            </a:r>
            <a:endParaRPr lang="en-US" sz="36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27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2386013" y="800100"/>
            <a:ext cx="7900987" cy="46863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6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আজকের পাঠ</a:t>
            </a:r>
          </a:p>
          <a:p>
            <a:pPr algn="ctr"/>
            <a:r>
              <a:rPr lang="bn-IN" sz="4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বাংলাদেশের রাজনৈতিক মানচিত্র </a:t>
            </a:r>
          </a:p>
        </p:txBody>
      </p:sp>
    </p:spTree>
    <p:extLst>
      <p:ext uri="{BB962C8B-B14F-4D97-AF65-F5344CB8AC3E}">
        <p14:creationId xmlns:p14="http://schemas.microsoft.com/office/powerpoint/2010/main" val="57164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edefined Process 1"/>
          <p:cNvSpPr/>
          <p:nvPr/>
        </p:nvSpPr>
        <p:spPr>
          <a:xfrm>
            <a:off x="4086225" y="1300163"/>
            <a:ext cx="3814763" cy="4843462"/>
          </a:xfrm>
          <a:prstGeom prst="flowChartPredefinedProcess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60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রাজনৈতিক মানচিত্র কী? </a:t>
            </a:r>
            <a:endParaRPr lang="en-US" sz="60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1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>
          <a:xfrm>
            <a:off x="2528887" y="1000125"/>
            <a:ext cx="7372351" cy="4972050"/>
          </a:xfrm>
          <a:prstGeom prst="bevel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8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যে মানচিত্রে দেশের সীমারেখা, বিভাগ ও বিভাগীয় শহরগুলো নির্দেশিত হয় তাকে রাজনৈতিক মানচিত্র বলে। </a:t>
            </a:r>
            <a:endParaRPr lang="en-US" sz="48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06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25"/>
          <a:stretch/>
        </p:blipFill>
        <p:spPr>
          <a:xfrm>
            <a:off x="1676399" y="557213"/>
            <a:ext cx="5781675" cy="57292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Frame 2"/>
          <p:cNvSpPr/>
          <p:nvPr/>
        </p:nvSpPr>
        <p:spPr>
          <a:xfrm>
            <a:off x="7972425" y="800101"/>
            <a:ext cx="3071813" cy="4400549"/>
          </a:xfrm>
          <a:prstGeom prst="fram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0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সার্কভূক্ত দেশগুলো হতে বাংলাদেশকে  খুজে বের কর।</a:t>
            </a:r>
            <a:endParaRPr lang="en-US" sz="40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972424" y="5600700"/>
            <a:ext cx="3071813" cy="685801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বাংলাদেশ 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5957888" y="2800349"/>
            <a:ext cx="557212" cy="58578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6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343150" y="35067"/>
            <a:ext cx="6993732" cy="6822933"/>
            <a:chOff x="528638" y="0"/>
            <a:chExt cx="6993732" cy="6822933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73" t="515" r="29478"/>
            <a:stretch/>
          </p:blipFill>
          <p:spPr>
            <a:xfrm>
              <a:off x="1972568" y="657223"/>
              <a:ext cx="4229100" cy="5214937"/>
            </a:xfrm>
            <a:prstGeom prst="rect">
              <a:avLst/>
            </a:prstGeom>
          </p:spPr>
        </p:pic>
        <p:sp>
          <p:nvSpPr>
            <p:cNvPr id="3" name="Right Arrow 2"/>
            <p:cNvSpPr/>
            <p:nvPr/>
          </p:nvSpPr>
          <p:spPr>
            <a:xfrm>
              <a:off x="5993606" y="3022376"/>
              <a:ext cx="47148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465094" y="3022376"/>
              <a:ext cx="10572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IN" sz="40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পূর্ব </a:t>
              </a:r>
              <a:endParaRPr lang="en-US" sz="4000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  <p:sp>
          <p:nvSpPr>
            <p:cNvPr id="5" name="Down Arrow 4"/>
            <p:cNvSpPr/>
            <p:nvPr/>
          </p:nvSpPr>
          <p:spPr>
            <a:xfrm rot="10800000">
              <a:off x="3801939" y="512360"/>
              <a:ext cx="484632" cy="48975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80185" y="0"/>
              <a:ext cx="12138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IN" sz="40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উত্তর</a:t>
              </a:r>
              <a:r>
                <a:rPr lang="bn-IN" sz="4000" dirty="0" smtClean="0">
                  <a:latin typeface="NikoshBAN" panose="02000000000000000000" pitchFamily="2" charset="0"/>
                  <a:cs typeface="NikoshBAN" panose="02000000000000000000" pitchFamily="2" charset="0"/>
                </a:rPr>
                <a:t> </a:t>
              </a:r>
              <a:endParaRPr lang="en-US" sz="4000" dirty="0"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  <p:sp>
          <p:nvSpPr>
            <p:cNvPr id="7" name="Left Arrow 6"/>
            <p:cNvSpPr/>
            <p:nvPr/>
          </p:nvSpPr>
          <p:spPr>
            <a:xfrm>
              <a:off x="1764506" y="3022376"/>
              <a:ext cx="416124" cy="48463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28638" y="3022376"/>
              <a:ext cx="12358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IN" sz="40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পশ্চিম</a:t>
              </a:r>
              <a:r>
                <a:rPr lang="bn-IN" sz="4000" dirty="0" smtClean="0">
                  <a:latin typeface="NikoshBAN" panose="02000000000000000000" pitchFamily="2" charset="0"/>
                  <a:cs typeface="NikoshBAN" panose="02000000000000000000" pitchFamily="2" charset="0"/>
                </a:rPr>
                <a:t> </a:t>
              </a:r>
              <a:endParaRPr lang="en-US" sz="4000" dirty="0"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  <p:sp>
          <p:nvSpPr>
            <p:cNvPr id="9" name="Down Arrow 8"/>
            <p:cNvSpPr/>
            <p:nvPr/>
          </p:nvSpPr>
          <p:spPr>
            <a:xfrm>
              <a:off x="3801939" y="5614983"/>
              <a:ext cx="484632" cy="51435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80185" y="6115047"/>
              <a:ext cx="11558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IN" sz="4000" dirty="0" smtClean="0">
                  <a:solidFill>
                    <a:srgbClr val="C00000"/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দক্ষিণ </a:t>
              </a:r>
              <a:endParaRPr lang="en-US" sz="4000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221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182</Words>
  <Application>Microsoft Office PowerPoint</Application>
  <PresentationFormat>Widescreen</PresentationFormat>
  <Paragraphs>56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NikoshBAN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shahjahan saju</dc:creator>
  <cp:lastModifiedBy>shahjahan saju</cp:lastModifiedBy>
  <cp:revision>31</cp:revision>
  <dcterms:created xsi:type="dcterms:W3CDTF">2019-09-12T01:34:59Z</dcterms:created>
  <dcterms:modified xsi:type="dcterms:W3CDTF">2019-10-13T01:00:48Z</dcterms:modified>
</cp:coreProperties>
</file>