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3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F467-0136-4BC5-BC30-C0153E00A72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7A7B-0FCD-4914-A7E0-22C64BD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4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F467-0136-4BC5-BC30-C0153E00A72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7A7B-0FCD-4914-A7E0-22C64BD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419F467-0136-4BC5-BC30-C0153E00A72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1457A7B-0FCD-4914-A7E0-22C64BD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6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F467-0136-4BC5-BC30-C0153E00A72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7A7B-0FCD-4914-A7E0-22C64BD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0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19F467-0136-4BC5-BC30-C0153E00A72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457A7B-0FCD-4914-A7E0-22C64BD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81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F467-0136-4BC5-BC30-C0153E00A72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7A7B-0FCD-4914-A7E0-22C64BD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5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F467-0136-4BC5-BC30-C0153E00A72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7A7B-0FCD-4914-A7E0-22C64BD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2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F467-0136-4BC5-BC30-C0153E00A72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7A7B-0FCD-4914-A7E0-22C64BD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F467-0136-4BC5-BC30-C0153E00A72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7A7B-0FCD-4914-A7E0-22C64BD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9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F467-0136-4BC5-BC30-C0153E00A72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7A7B-0FCD-4914-A7E0-22C64BD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9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F467-0136-4BC5-BC30-C0153E00A72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7A7B-0FCD-4914-A7E0-22C64BD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8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419F467-0136-4BC5-BC30-C0153E00A72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1457A7B-0FCD-4914-A7E0-22C64BD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546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salmaakter107554@yahoo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6981"/>
            <a:ext cx="12192000" cy="1615955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284" y="1792936"/>
            <a:ext cx="8200103" cy="4283399"/>
          </a:xfrm>
        </p:spPr>
      </p:pic>
    </p:spTree>
    <p:extLst>
      <p:ext uri="{BB962C8B-B14F-4D97-AF65-F5344CB8AC3E}">
        <p14:creationId xmlns:p14="http://schemas.microsoft.com/office/powerpoint/2010/main" val="304259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1729"/>
            <a:ext cx="12192000" cy="160120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92936"/>
            <a:ext cx="12192000" cy="50650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IN" sz="5400" dirty="0" smtClean="0">
                <a:solidFill>
                  <a:srgbClr val="002060"/>
                </a:solidFill>
              </a:rPr>
              <a:t>“ </a:t>
            </a: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ভয়াভহ কুটিল রাত”-বলতে কি বুঝানো হয়েছে?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গায়ের মানুষ ঘর বাড়ি ছেড়ে পালাতে থাকে কেন?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মানুষের দৃস্টিতে ভাষা নেই, বুধার মতে সে মানুষ কেন মানুষ নয়?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বুধা মাটি কাটার দলে যোগ দেয় কেন?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21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1226"/>
            <a:ext cx="12192000" cy="157171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115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92936"/>
            <a:ext cx="12192000" cy="50650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বুধার কয় ভাই বোন কলেরায় মারা যায়?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হরিকাকুর সাথে বুধার কোথায় দেখা হয়েছিল?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শান্তি কমিটির চেয়ারম্যান হয়েছিল কে?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সেলিনা হোসেনের উপন্যাসের নাম কি?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বুধার মতে, যে পালায় সে কি?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বুধাকে কে কাকতাড়ুয়া বলেছিল?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36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1729"/>
            <a:ext cx="12192000" cy="160120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92936"/>
            <a:ext cx="12192000" cy="5065064"/>
          </a:xfrm>
        </p:spPr>
        <p:txBody>
          <a:bodyPr>
            <a:normAutofit/>
          </a:bodyPr>
          <a:lstStyle/>
          <a:p>
            <a:r>
              <a:rPr lang="bn-IN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বুধা কি ভাবে বাঙ্কারে মাইন পুতে এসেছিল?-বিশ্লেষণ কর।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41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1729"/>
            <a:ext cx="12192000" cy="160120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2936"/>
            <a:ext cx="12192000" cy="5065064"/>
          </a:xfrm>
        </p:spPr>
      </p:pic>
    </p:spTree>
    <p:extLst>
      <p:ext uri="{BB962C8B-B14F-4D97-AF65-F5344CB8AC3E}">
        <p14:creationId xmlns:p14="http://schemas.microsoft.com/office/powerpoint/2010/main" val="287209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6981"/>
            <a:ext cx="12191999" cy="161595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1792935"/>
            <a:ext cx="11577484" cy="4888083"/>
          </a:xfrm>
        </p:spPr>
        <p:txBody>
          <a:bodyPr>
            <a:normAutofit/>
          </a:bodyPr>
          <a:lstStyle/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ছালমা আক্তার ( বি এ, বি এড )</a:t>
            </a:r>
          </a:p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প্রধান শিক্ষক</a:t>
            </a:r>
          </a:p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একতা উচ্চ বিদ্যালয়, ফাকরাবাদ</a:t>
            </a:r>
          </a:p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ঝিনাইগাতি,শেরপুর</a:t>
            </a:r>
          </a:p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 ঃ 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salmaakter107554@yahoo.com</a:t>
            </a:r>
            <a:endParaRPr lang="en-US" sz="4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নাম্বার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ঃ ০১৯৭৭৫৭১১২২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006" y="1792933"/>
            <a:ext cx="3106994" cy="274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6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2232"/>
            <a:ext cx="12192000" cy="163070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92936"/>
            <a:ext cx="12192000" cy="5065064"/>
          </a:xfrm>
        </p:spPr>
        <p:txBody>
          <a:bodyPr>
            <a:normAutofit/>
          </a:bodyPr>
          <a:lstStyle/>
          <a:p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 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১০ম</a:t>
            </a:r>
          </a:p>
          <a:p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উপন্যাস ( ১-৩০ পৃঃ পর্যন্ত )</a:t>
            </a:r>
          </a:p>
          <a:p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 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 মিঃ</a:t>
            </a:r>
          </a:p>
          <a:p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  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১৬/০৭/১৯ ইং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87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2232"/>
            <a:ext cx="12192000" cy="163070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  জ্ঞান যাচাই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792936"/>
            <a:ext cx="11633200" cy="4899964"/>
          </a:xfrm>
        </p:spPr>
      </p:pic>
    </p:spTree>
    <p:extLst>
      <p:ext uri="{BB962C8B-B14F-4D97-AF65-F5344CB8AC3E}">
        <p14:creationId xmlns:p14="http://schemas.microsoft.com/office/powerpoint/2010/main" val="249964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1729"/>
            <a:ext cx="12191999" cy="160120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2936"/>
            <a:ext cx="12191999" cy="5065064"/>
          </a:xfrm>
        </p:spPr>
      </p:pic>
    </p:spTree>
    <p:extLst>
      <p:ext uri="{BB962C8B-B14F-4D97-AF65-F5344CB8AC3E}">
        <p14:creationId xmlns:p14="http://schemas.microsoft.com/office/powerpoint/2010/main" val="214066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1729"/>
            <a:ext cx="12192000" cy="160120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কাকতাড়ুয়া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2936"/>
            <a:ext cx="12192000" cy="506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14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937"/>
            <a:ext cx="12192000" cy="161836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99303"/>
            <a:ext cx="12192000" cy="5058697"/>
          </a:xfrm>
        </p:spPr>
        <p:txBody>
          <a:bodyPr/>
          <a:lstStyle/>
          <a:p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অধ্যায় শেষে শিক্ষার্থীরা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উপন্যাসের প্রেক্ষাপট হিসেবে মুক্তিযুদ্ধের স্বরুপ  ব্যাখ্যা করতে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স্বজন হারা কিশোর বুধার চরিত্র বিশ্লেষণ করতে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গ্রামে- গঞ্জে পাকিস্তানি বাহিনীর নির্মম হত্যাকান্ড ও অত্যাচারের স্বরুপ ব্যাখ্যা করতে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 রণকৌশল ও প্রতিরোধ সম্পর্কে বলতে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 সংগ্রামের একজন কিশোর মুক্তিযোদ্ধার ভূমিকা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পারবে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9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7485"/>
            <a:ext cx="12192000" cy="106188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IN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528329"/>
              </p:ext>
            </p:extLst>
          </p:nvPr>
        </p:nvGraphicFramePr>
        <p:xfrm>
          <a:off x="0" y="1209368"/>
          <a:ext cx="12192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15671159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5356108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2805832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4429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563614050"/>
                    </a:ext>
                  </a:extLst>
                </a:gridCol>
              </a:tblGrid>
              <a:tr h="2728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379901"/>
                  </a:ext>
                </a:extLst>
              </a:tr>
              <a:tr h="2728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558616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765755" y="3495368"/>
            <a:ext cx="3932902" cy="13480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কাকতাড়ুয়া</a:t>
            </a:r>
          </a:p>
          <a:p>
            <a:pPr algn="ctr"/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সেলিনা হোসেন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1940889"/>
            <a:ext cx="2772697" cy="1294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১৯৪৭সালের ১৪ই জুন রাজশাহীতে</a:t>
            </a:r>
          </a:p>
          <a:p>
            <a:pPr algn="ctr"/>
            <a:r>
              <a:rPr lang="bn-IN" sz="2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 করেন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28103" y="1940888"/>
            <a:ext cx="3421626" cy="145124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</a:rPr>
              <a:t> </a:t>
            </a:r>
            <a:r>
              <a:rPr lang="bn-IN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পারিবারি পরিচয়; </a:t>
            </a:r>
          </a:p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পিতা;মোশারফ হোসেন</a:t>
            </a:r>
          </a:p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মাতা;মরিয়মন্নেছা বকুল</a:t>
            </a:r>
          </a:p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 পিতা-মাতার চতুর্থ সন্তান 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816645" y="1940888"/>
            <a:ext cx="4247536" cy="45189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 ও পাশা;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রাজশাহী বিশ্ববিদ্যালয় থেকে সাহিত্যে সন্মান ও স্নাতকোত্তর ডিগ্রি।।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কর্মজীবন;বাংলা একাডেমিক পরিচালক। 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বর্ত্মানে লেখালেখি,নারী উন্নয়ন ওমানবোধিকার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 কাজ করছেন।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93574" y="5102942"/>
            <a:ext cx="3795252" cy="17550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বড়দের জন্য প্রকাশিত উপন্যাস;তেত্রিশ</a:t>
            </a:r>
          </a:p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ছোটদের জন্য;পচিশটি  সাহিত্য রচনা করেছেন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3392130"/>
            <a:ext cx="3765755" cy="34658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B050"/>
                </a:solidFill>
              </a:rPr>
              <a:t> </a:t>
            </a:r>
            <a:r>
              <a:rPr lang="bn-IN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 উপন্যাস</a:t>
            </a: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</a:t>
            </a:r>
            <a:r>
              <a:rPr lang="bn-IN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ঙ্গর নদীর গ্রেনেট, পোকামাকরের ঘর বসতি, নীল ময়ূরের যৌবন, যমুনা নদীর মুশায়েরা,ভূমি ও কুসুম</a:t>
            </a:r>
          </a:p>
          <a:p>
            <a:pPr algn="ctr"/>
            <a:r>
              <a:rPr lang="bn-IN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পুরুস্কার</a:t>
            </a:r>
          </a:p>
          <a:p>
            <a:pPr algn="ctr"/>
            <a:r>
              <a:rPr lang="bn-IN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একুশে পদক, বাংলা একাসডেমি পুরুস্কারসহ দেশের প্রধাণ প্রধাণ  পুরুস্কার  পেয়েছেন</a:t>
            </a:r>
          </a:p>
          <a:p>
            <a:pPr algn="ctr"/>
            <a:r>
              <a:rPr lang="bn-IN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</a:p>
          <a:p>
            <a:pPr algn="ctr"/>
            <a:r>
              <a:rPr lang="bn-IN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২০১০সালে কলকাতার বিশ্ববিদ্যালয় থেকে ডি  লিট উপাধি পান</a:t>
            </a:r>
            <a:endParaRPr lang="en-US" sz="2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50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1729"/>
            <a:ext cx="12191999" cy="160120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জোড়ায় কাজ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92936"/>
            <a:ext cx="12192000" cy="50650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n-IN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বুধার চরিত্র বিশ্লেষণ কর।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কুন্তির চরিত্র তুলে ধর।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বুধাকে গ্রামের লোকে কি কি নামে ডাকে?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259</TotalTime>
  <Words>330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Corbel</vt:lpstr>
      <vt:lpstr>NikoshBAN</vt:lpstr>
      <vt:lpstr>Vrinda</vt:lpstr>
      <vt:lpstr>Wingdings</vt:lpstr>
      <vt:lpstr>Banded</vt:lpstr>
      <vt:lpstr>স্বাগতম</vt:lpstr>
      <vt:lpstr>শিক্ষক পরিচিতি</vt:lpstr>
      <vt:lpstr>পাঠ পরিচিতি</vt:lpstr>
      <vt:lpstr>পূর্ব  জ্ঞান যাচাই</vt:lpstr>
      <vt:lpstr>আজকের পাঠ</vt:lpstr>
      <vt:lpstr>কাকতাড়ুয়া</vt:lpstr>
      <vt:lpstr>শিখন ফল</vt:lpstr>
      <vt:lpstr>লেখক পরিচিতি</vt:lpstr>
      <vt:lpstr>জোড়ায় জোড়ায় কাজ</vt:lpstr>
      <vt:lpstr>দলীয় কাজ</vt:lpstr>
      <vt:lpstr>মূল্যায়ণ</vt:lpstr>
      <vt:lpstr>বাড়ীর কাজ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Windows User</dc:creator>
  <cp:lastModifiedBy>Windows User</cp:lastModifiedBy>
  <cp:revision>77</cp:revision>
  <dcterms:created xsi:type="dcterms:W3CDTF">2019-07-15T11:32:03Z</dcterms:created>
  <dcterms:modified xsi:type="dcterms:W3CDTF">2019-10-15T16:35:45Z</dcterms:modified>
</cp:coreProperties>
</file>