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  <p:sldMasterId id="2147483876" r:id="rId2"/>
    <p:sldMasterId id="2147483935" r:id="rId3"/>
    <p:sldMasterId id="2147483965" r:id="rId4"/>
    <p:sldMasterId id="2147483977" r:id="rId5"/>
    <p:sldMasterId id="2147483989" r:id="rId6"/>
    <p:sldMasterId id="2147484001" r:id="rId7"/>
    <p:sldMasterId id="2147484019" r:id="rId8"/>
    <p:sldMasterId id="2147484031" r:id="rId9"/>
    <p:sldMasterId id="2147484043" r:id="rId10"/>
  </p:sldMasterIdLst>
  <p:notesMasterIdLst>
    <p:notesMasterId r:id="rId31"/>
  </p:notesMasterIdLst>
  <p:sldIdLst>
    <p:sldId id="270" r:id="rId11"/>
    <p:sldId id="257" r:id="rId12"/>
    <p:sldId id="258" r:id="rId13"/>
    <p:sldId id="288" r:id="rId14"/>
    <p:sldId id="281" r:id="rId15"/>
    <p:sldId id="261" r:id="rId16"/>
    <p:sldId id="262" r:id="rId17"/>
    <p:sldId id="263" r:id="rId18"/>
    <p:sldId id="264" r:id="rId19"/>
    <p:sldId id="275" r:id="rId20"/>
    <p:sldId id="282" r:id="rId21"/>
    <p:sldId id="294" r:id="rId22"/>
    <p:sldId id="278" r:id="rId23"/>
    <p:sldId id="265" r:id="rId24"/>
    <p:sldId id="266" r:id="rId25"/>
    <p:sldId id="267" r:id="rId26"/>
    <p:sldId id="289" r:id="rId27"/>
    <p:sldId id="290" r:id="rId28"/>
    <p:sldId id="268" r:id="rId29"/>
    <p:sldId id="29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91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80" d="100"/>
          <a:sy n="80" d="100"/>
        </p:scale>
        <p:origin x="13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2" d="100"/>
        <a:sy n="162" d="100"/>
      </p:scale>
      <p:origin x="0" y="-72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59109-8C25-4EB1-91F5-94A0DFA8562F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60FA7-B704-49BA-AD79-41C4625E7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1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2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07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37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24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9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54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46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Just one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2CDB5-F542-4028-8275-3C021C9AC20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8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CFCC-058B-4ACF-ABA1-29C4F1100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B6EFC-F18A-4B33-A89F-D2D631FB7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2B16A-EEF9-4BE8-A202-980CCFB2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D2B9D-AD4D-46FE-B4C0-E9A506314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11A32-AA46-4F45-B2E4-8AE77079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8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22F4-6C2B-4406-8608-EAC7046F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541BC-6B1D-4D54-A6E7-41432A236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B4422-E10C-4DBA-8FC0-A20E39C9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8FB12-BCA9-40D7-B57F-DCB47625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04D1E-7CBA-476E-AC55-4F26BBBD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94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2A06-492E-41D7-A5DF-3F8A31AC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A6028-CA16-4DD4-8D7A-6EFC546CD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3F0B2-7B30-46A8-A530-4C90C20DE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90209-0C56-432C-AFF5-CCB5A1F9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652A1-CFC9-40EE-A3FC-378F4D72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044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5794-63D4-46BC-B32C-020133FE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20AC8-8DF2-455F-B980-92DB19C29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6E848-0933-4701-9F31-9F4110A0B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91C84-50C7-4FB9-9A4E-53F26D0B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20FBFD-8B36-4BF5-A2CD-F24755C51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95F4E-6704-40E7-A042-C4CA5FFB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9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7ED5-5712-420F-907D-8604F84AE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9FE8F-FA3F-40D7-AB5D-919FA8743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1A33F-938F-48DE-892C-00C23A578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308BC5-A23B-4C35-AADD-6BFF23C1D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56329-12C2-456A-85C0-60EA3DAB7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05FA1-AA22-4CE9-BC92-BFF655DD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7D54EE-4559-4A9D-8583-AB86AFC33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A0F99E-34A4-403F-BCE0-056CF5B6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0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F12E-617E-44C7-8478-B959985F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3B722-2805-4EE0-8EDD-69912581C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C671C-38DA-448E-AFEB-492CCA26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D9EFE-B054-418D-A363-40857508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78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CBF684-1623-4611-9463-DA6B7F13D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C67F5-2BCF-442C-92E5-67BEEBEB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4382D-F0D2-4192-8DC2-CE832DF5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15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0957-D7C1-40F4-A558-79016341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88948-F8CB-4E14-8242-90F6F70B8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FF539-F02B-4E79-AF22-C83D6218C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5F540-8701-4D04-A84A-BD549B6B2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E83C1-2176-4719-B7F1-E40EDBA0D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64AF7-92F2-47F5-B290-15DDB86E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555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AEA1-DA7A-4F9D-8BDD-BAD29A665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EF205-27D6-4B2A-8C4A-3B710D96FB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11327-54D7-42F0-9F41-5F3F90D04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EB514-EB34-4A24-91F4-69E6D7EA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3D542-100A-4D16-A644-B8B8F72C4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48283-8D5B-474F-AADC-FFAB90FA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519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F51A-F4E9-4B73-9C93-BE0860995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CDE5C-54DD-411C-9F54-069C5F08C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5FC14-624F-46A0-A09F-92016757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72EB7-6423-4A69-963D-5D8A358E2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95F1A-584B-48EE-A190-2A66587A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68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2E87BD-7B17-46CD-A8CF-4DD0E6325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4E314-7F2E-461A-8BDA-6FAB43ABB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46AA4-96F4-4B40-94C4-6BAF31BF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C033E-607E-40A7-80BF-E68E2D49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3EE27-9775-4266-A6E1-FD099862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47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372F5-3820-4150-BF37-4886551BC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EAD653-7A09-4E84-8168-7B836F8A2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3F75F-D39F-4616-9CCB-1FD6D7588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509F-A789-4997-B254-95B38122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A98C9-D98C-4022-A607-914D203B9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734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A346-A7DB-4C63-9413-DA6A4DF4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69FD-5FB6-4004-A434-9C9421AF7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08644-C9C5-409E-9B53-65B54513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0AC4A-849A-4D72-B635-5C092982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439-C9FB-4015-8BC8-4ECAA6A6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17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9ABC-98B9-41B4-A8E9-29C0649CF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BE0A0-71A9-4864-9F09-DA75B9018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21B4A-5B18-48E5-AE09-8483231E1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627A5-02C4-4744-8731-A4B46FFA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7BB7F-1272-4A97-B351-EA3F1A08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27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84DE5-2108-497A-BA4F-AC305097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D9349-0B7E-4BA8-ACF7-7DC31AF88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1D665-4EF8-41B7-9C65-9C72E76A8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1A133-64F0-4F92-8E9A-1AB0E96EE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7A001-5DBA-46FA-A49F-D5250B51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E178C-E2F7-46AD-9750-B5FA2CC5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374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A728-1657-419E-8F77-21DA947CB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0DA83-A1F4-4EBF-896E-2E3F5615E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40113-8150-47E6-AC2B-F03170CDE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221C2-FBEF-4D37-801D-21E44762D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5C354-8F17-4597-80CE-A7AE13D3B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BC89AD-5120-4743-AA4E-D3446E03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5E4742-4C96-49F5-AC43-C97599CE0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C916A5-2D01-4BC0-A151-54CB0F7C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17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8E06-4A6B-4798-AD6C-A0C808F2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72A07-9EBB-40B3-BDBB-6E188C9BC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B2E841-DE5B-440E-BC79-64F2F5CF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42868-4B74-40A7-AFC4-1F43E868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021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32516-C20C-40BC-ABA2-8F2F57DF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2E9C7-8F61-4DCA-92CC-97994C4E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CFC47-949A-40BF-9D3E-A2430BF4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41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40AD-37A1-48E0-8B06-DA516485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523E3-E28E-4E60-BE13-2A777282B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563E7-1165-42E5-B6A0-4A8C4CB80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0E58C-16D0-4572-8256-BD055175B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F5338A-80D0-4C43-BE2B-5C1ABFC2E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EA41F-8A2C-48A9-ABE7-AE1D2702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79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A93E-4E7F-4A99-9A99-FD2DB1BED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B30763-A80C-465A-9EFF-387C16557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F7A4D-1ADA-4328-9943-590B521C5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B9F26-4F2C-4BB7-B7F7-2D476308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12224-44CA-4382-A028-177D234B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51F48-D758-4A64-884D-FAFD1D99A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352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B83A8-830A-47A8-9852-B4FCE54D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B8CF7-36F6-4B4D-BE6F-E5C8A86ED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2D8DB-C0E9-4D09-B78A-48092691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81BD5-B5FF-4703-B5FC-A7AE83590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9E1E6-A089-41A7-B937-A29C2CE2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476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770A1-FEA8-46C5-84C4-2F7B976D92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6E043-103F-4A82-8FDD-6736A4851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91457-7B6E-4BDF-A5B2-A2895617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E2BA9-F5B7-4D46-A9A9-DF1ADD81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AFA25-DA58-4EC7-AAC2-D536A0DC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595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0555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374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2075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820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70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756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476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77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97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406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89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00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46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531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1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352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242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25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630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698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096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658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499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441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932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375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808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667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861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703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367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838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67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15693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55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366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348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066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517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680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013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159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318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482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31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595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549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965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405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4733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6354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6947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904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984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634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29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49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9193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828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43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151128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6569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31970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31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78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2761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150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198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542279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464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3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52D03D-38DF-4317-A7A0-85AC8F2E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88A1E-D68D-44E3-85D5-19767BEB5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9B5E8-3EB3-4D29-94BE-062F57A12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46AEF-8EC0-4124-8BC8-7944544DD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044BE-E192-479B-AE8C-1A44FEA55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9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334AF-FC36-491E-A8AD-9BC5589B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9BEC6-0B68-4D0E-BB47-A19453982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817DE-83B3-4AA5-9CE3-E8C68D16F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6F6E9-D9BC-44D6-9CBE-752AB717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B3296-10BA-4597-8670-0F434AF32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4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5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90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9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99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1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3303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-586410" y="381000"/>
            <a:ext cx="9730410" cy="1676400"/>
          </a:xfrm>
          <a:prstGeom prst="rightArrow">
            <a:avLst>
              <a:gd name="adj1" fmla="val 99999"/>
              <a:gd name="adj2" fmla="val 50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</p:txBody>
      </p:sp>
      <p:sp>
        <p:nvSpPr>
          <p:cNvPr id="2" name="Rectangle 1"/>
          <p:cNvSpPr/>
          <p:nvPr/>
        </p:nvSpPr>
        <p:spPr>
          <a:xfrm>
            <a:off x="3020551" y="2851190"/>
            <a:ext cx="39626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</a:rPr>
              <a:t>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47746-ABF8-48A6-B271-D97D88DFF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410" y="2057400"/>
            <a:ext cx="973041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6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2183471"/>
            <a:ext cx="7315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Md.Saiful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Islam</a:t>
            </a:r>
          </a:p>
          <a:p>
            <a:r>
              <a:rPr lang="bn-BD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(English)</a:t>
            </a:r>
          </a:p>
          <a:p>
            <a:r>
              <a:rPr lang="bn-BD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Bagbari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Chowbaria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High School </a:t>
            </a: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Tangail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Sadar,Tangail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ID-NO: 371</a:t>
            </a:r>
            <a:r>
              <a:rPr lang="bn-BD" sz="66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00200" y="0"/>
            <a:ext cx="6248400" cy="1439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185626"/>
            <a:ext cx="7620000" cy="1015663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</a:t>
            </a:r>
            <a:r>
              <a:rPr lang="en-US" sz="5400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g: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685800" y="1386916"/>
            <a:ext cx="7886700" cy="5242484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4C8719-E84B-4425-8930-D246D0D94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650" y="1785324"/>
            <a:ext cx="219075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0701" y="1371600"/>
            <a:ext cx="78613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Class-9</a:t>
            </a:r>
          </a:p>
          <a:p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Sub: English-1</a:t>
            </a:r>
            <a:r>
              <a:rPr lang="en-US" sz="5400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Unit-2</a:t>
            </a:r>
          </a:p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Lesson-3</a:t>
            </a:r>
          </a:p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50 minutes</a:t>
            </a:r>
          </a:p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 28/04/2019</a:t>
            </a:r>
          </a:p>
        </p:txBody>
      </p:sp>
    </p:spTree>
    <p:extLst>
      <p:ext uri="{BB962C8B-B14F-4D97-AF65-F5344CB8AC3E}">
        <p14:creationId xmlns:p14="http://schemas.microsoft.com/office/powerpoint/2010/main" val="227726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167119-0203-4E3D-8392-BBB11E5BB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07432"/>
            <a:ext cx="3910263" cy="45819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6C752E-2A0C-4A36-A1A2-33AF9F45D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00828"/>
            <a:ext cx="4552657" cy="4611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13BBD-AE7B-4533-94DB-CD9021BC9588}"/>
              </a:ext>
            </a:extLst>
          </p:cNvPr>
          <p:cNvSpPr txBox="1"/>
          <p:nvPr/>
        </p:nvSpPr>
        <p:spPr>
          <a:xfrm>
            <a:off x="1600200" y="5803612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Gardening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FC9CC-097C-481C-B707-72F2F4249F77}"/>
              </a:ext>
            </a:extLst>
          </p:cNvPr>
          <p:cNvSpPr txBox="1"/>
          <p:nvPr/>
        </p:nvSpPr>
        <p:spPr>
          <a:xfrm>
            <a:off x="533401" y="5334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What is the picture about?</a:t>
            </a:r>
          </a:p>
        </p:txBody>
      </p:sp>
    </p:spTree>
    <p:extLst>
      <p:ext uri="{BB962C8B-B14F-4D97-AF65-F5344CB8AC3E}">
        <p14:creationId xmlns:p14="http://schemas.microsoft.com/office/powerpoint/2010/main" val="105835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F69DD-6DE3-4C79-8FE9-1BE3A8FC2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044" y="1568025"/>
            <a:ext cx="4038600" cy="4343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F950E7-4EFB-4F95-AAC4-D6CE6B559A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44" y="1568025"/>
            <a:ext cx="3886200" cy="436960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85102FE7-C24A-4688-9E92-E361D3CA6AC3}"/>
              </a:ext>
            </a:extLst>
          </p:cNvPr>
          <p:cNvSpPr/>
          <p:nvPr/>
        </p:nvSpPr>
        <p:spPr>
          <a:xfrm>
            <a:off x="690489" y="8206"/>
            <a:ext cx="7848600" cy="1905000"/>
          </a:xfrm>
          <a:prstGeom prst="rightArrow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149290-AD64-450A-891C-42B8FD27720F}"/>
              </a:ext>
            </a:extLst>
          </p:cNvPr>
          <p:cNvSpPr txBox="1"/>
          <p:nvPr/>
        </p:nvSpPr>
        <p:spPr>
          <a:xfrm>
            <a:off x="2209800" y="5715000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Fishing</a:t>
            </a:r>
          </a:p>
        </p:txBody>
      </p:sp>
    </p:spTree>
    <p:extLst>
      <p:ext uri="{BB962C8B-B14F-4D97-AF65-F5344CB8AC3E}">
        <p14:creationId xmlns:p14="http://schemas.microsoft.com/office/powerpoint/2010/main" val="298124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AE94F0-4EE6-4F43-A6F4-0A4BC6E4A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24000"/>
            <a:ext cx="4057650" cy="381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D6CDBE-E4F5-4721-B7A1-362157270D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1524000"/>
            <a:ext cx="3752850" cy="381000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F61EB847-013E-461E-8193-3F0826AF830A}"/>
              </a:ext>
            </a:extLst>
          </p:cNvPr>
          <p:cNvSpPr/>
          <p:nvPr/>
        </p:nvSpPr>
        <p:spPr>
          <a:xfrm>
            <a:off x="1333500" y="838200"/>
            <a:ext cx="6477000" cy="484632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are they doing?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69D9F4-0ED3-4945-83E9-8BD1151E4B66}"/>
              </a:ext>
            </a:extLst>
          </p:cNvPr>
          <p:cNvSpPr txBox="1"/>
          <p:nvPr/>
        </p:nvSpPr>
        <p:spPr>
          <a:xfrm>
            <a:off x="1828800" y="5867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Swimming</a:t>
            </a:r>
          </a:p>
        </p:txBody>
      </p:sp>
    </p:spTree>
    <p:extLst>
      <p:ext uri="{BB962C8B-B14F-4D97-AF65-F5344CB8AC3E}">
        <p14:creationId xmlns:p14="http://schemas.microsoft.com/office/powerpoint/2010/main" val="6755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F55A3828-E502-4293-99E2-6E8AD6AFFC1F}"/>
              </a:ext>
            </a:extLst>
          </p:cNvPr>
          <p:cNvSpPr/>
          <p:nvPr/>
        </p:nvSpPr>
        <p:spPr>
          <a:xfrm>
            <a:off x="838200" y="609600"/>
            <a:ext cx="5943600" cy="2057400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declaration </a:t>
            </a:r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: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23522149-E783-4088-A81C-71DC98055E7A}"/>
              </a:ext>
            </a:extLst>
          </p:cNvPr>
          <p:cNvSpPr/>
          <p:nvPr/>
        </p:nvSpPr>
        <p:spPr>
          <a:xfrm>
            <a:off x="2209800" y="3429000"/>
            <a:ext cx="3886200" cy="1676400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Pastimes</a:t>
            </a:r>
          </a:p>
        </p:txBody>
      </p:sp>
    </p:spTree>
    <p:extLst>
      <p:ext uri="{BB962C8B-B14F-4D97-AF65-F5344CB8AC3E}">
        <p14:creationId xmlns:p14="http://schemas.microsoft.com/office/powerpoint/2010/main" val="290777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752600"/>
            <a:ext cx="8686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finishing the lesson learners will be able to</a:t>
            </a:r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BD" sz="2800" dirty="0">
                <a:latin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 what is pastime</a:t>
            </a:r>
            <a:endParaRPr lang="bn-BD" sz="2800" dirty="0">
              <a:latin typeface="Times New Roman" panose="02020603050405020304" pitchFamily="18" charset="0"/>
            </a:endParaRPr>
          </a:p>
          <a:p>
            <a:r>
              <a:rPr lang="bn-BD" sz="2800" dirty="0">
                <a:latin typeface="Times New Roman" panose="02020603050405020304" pitchFamily="18" charset="0"/>
              </a:rPr>
              <a:t>2.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Match the sentences</a:t>
            </a:r>
            <a:endParaRPr lang="bn-BD" sz="2800" dirty="0">
              <a:latin typeface="Times New Roman" panose="02020603050405020304" pitchFamily="18" charset="0"/>
            </a:endParaRPr>
          </a:p>
          <a:p>
            <a:r>
              <a:rPr lang="bn-BD" sz="2800" dirty="0">
                <a:latin typeface="Times New Roman" panose="02020603050405020304" pitchFamily="18" charset="0"/>
              </a:rPr>
              <a:t>3.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Say true or false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best answer from the alternative 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say the meaning of the words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a dialogue about pastime</a:t>
            </a:r>
          </a:p>
          <a:p>
            <a:endParaRPr lang="en-US" sz="2800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F31A8A1-89C1-4C19-8CB1-567FE8ECA836}"/>
              </a:ext>
            </a:extLst>
          </p:cNvPr>
          <p:cNvSpPr/>
          <p:nvPr/>
        </p:nvSpPr>
        <p:spPr>
          <a:xfrm>
            <a:off x="609600" y="152400"/>
            <a:ext cx="7620000" cy="182879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>
                <a:solidFill>
                  <a:schemeClr val="tx1"/>
                </a:solidFill>
                <a:latin typeface="Times New Roman" panose="02020603050405020304" pitchFamily="18" charset="0"/>
              </a:rPr>
              <a:t>Learning out comes</a:t>
            </a:r>
            <a:r>
              <a:rPr lang="bn-BD" sz="20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  <a:endParaRPr lang="en-US" sz="2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429" y="2209800"/>
            <a:ext cx="913798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2D1206-E8ED-4F51-A6F6-DD41B3D20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14" y="1522746"/>
            <a:ext cx="4357318" cy="45764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C4148-F0E1-4EE5-9F62-34A99F7EF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9" y="1522746"/>
            <a:ext cx="4804132" cy="4576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291DC5-E787-41D0-B01D-07CF55BD54D0}"/>
              </a:ext>
            </a:extLst>
          </p:cNvPr>
          <p:cNvSpPr txBox="1"/>
          <p:nvPr/>
        </p:nvSpPr>
        <p:spPr>
          <a:xfrm>
            <a:off x="1104900" y="6138176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Climbing trees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F3443E-4E95-4646-85A1-4FD708F43959}"/>
              </a:ext>
            </a:extLst>
          </p:cNvPr>
          <p:cNvSpPr txBox="1"/>
          <p:nvPr/>
        </p:nvSpPr>
        <p:spPr>
          <a:xfrm>
            <a:off x="228600" y="298579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What is the picture about</a:t>
            </a:r>
          </a:p>
        </p:txBody>
      </p:sp>
    </p:spTree>
    <p:extLst>
      <p:ext uri="{BB962C8B-B14F-4D97-AF65-F5344CB8AC3E}">
        <p14:creationId xmlns:p14="http://schemas.microsoft.com/office/powerpoint/2010/main" val="101920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19D7F5-2BEF-4F31-8144-BEAE563A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20" y="1002631"/>
            <a:ext cx="4267200" cy="4473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D8BCBC-AE88-439E-B422-E557A2008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4" y="990599"/>
            <a:ext cx="4377116" cy="4473525"/>
          </a:xfrm>
          <a:prstGeom prst="rect">
            <a:avLst/>
          </a:prstGeom>
        </p:spPr>
      </p:pic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86C726CE-B7E4-49E1-9352-C16FA01EDE4E}"/>
              </a:ext>
            </a:extLst>
          </p:cNvPr>
          <p:cNvSpPr/>
          <p:nvPr/>
        </p:nvSpPr>
        <p:spPr>
          <a:xfrm>
            <a:off x="2209800" y="-156412"/>
            <a:ext cx="3855720" cy="1143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Is it pastime?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F9464E-EAC4-4F13-8A77-B19E3FD78B65}"/>
              </a:ext>
            </a:extLst>
          </p:cNvPr>
          <p:cNvSpPr txBox="1"/>
          <p:nvPr/>
        </p:nvSpPr>
        <p:spPr>
          <a:xfrm>
            <a:off x="3505200" y="5713421"/>
            <a:ext cx="358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22046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EA1EA-8C6F-4D3C-A57C-A053B0BEF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399"/>
            <a:ext cx="4563794" cy="4386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D4583A-60DE-488A-8502-EB9FCA1F4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3962400" cy="4419600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B0ABD43D-5E69-46F9-AB17-F9EBD1234767}"/>
              </a:ext>
            </a:extLst>
          </p:cNvPr>
          <p:cNvSpPr/>
          <p:nvPr/>
        </p:nvSpPr>
        <p:spPr>
          <a:xfrm>
            <a:off x="228600" y="156620"/>
            <a:ext cx="8915400" cy="1138780"/>
          </a:xfrm>
          <a:prstGeom prst="rightArrow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5337CD-E646-4841-9AF3-D764C240B12A}"/>
              </a:ext>
            </a:extLst>
          </p:cNvPr>
          <p:cNvSpPr txBox="1"/>
          <p:nvPr/>
        </p:nvSpPr>
        <p:spPr>
          <a:xfrm>
            <a:off x="1828800" y="5943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books</a:t>
            </a:r>
          </a:p>
        </p:txBody>
      </p:sp>
    </p:spTree>
    <p:extLst>
      <p:ext uri="{BB962C8B-B14F-4D97-AF65-F5344CB8AC3E}">
        <p14:creationId xmlns:p14="http://schemas.microsoft.com/office/powerpoint/2010/main" val="369599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A66547-DC3E-403D-AEB2-79B899AEE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23254"/>
            <a:ext cx="7620000" cy="51661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A32C24-ED4F-4A46-97B3-49013D7ED3B8}"/>
              </a:ext>
            </a:extLst>
          </p:cNvPr>
          <p:cNvSpPr txBox="1"/>
          <p:nvPr/>
        </p:nvSpPr>
        <p:spPr>
          <a:xfrm>
            <a:off x="914400" y="12700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2CDA7A-6675-4A35-A0A3-A993582A73A4}"/>
              </a:ext>
            </a:extLst>
          </p:cNvPr>
          <p:cNvSpPr txBox="1"/>
          <p:nvPr/>
        </p:nvSpPr>
        <p:spPr>
          <a:xfrm>
            <a:off x="2247900" y="5914756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Stamp collecting</a:t>
            </a:r>
          </a:p>
        </p:txBody>
      </p:sp>
    </p:spTree>
    <p:extLst>
      <p:ext uri="{BB962C8B-B14F-4D97-AF65-F5344CB8AC3E}">
        <p14:creationId xmlns:p14="http://schemas.microsoft.com/office/powerpoint/2010/main" val="314851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297F1C9A-64F2-4B71-B304-A4A5BE5CCBCB}"/>
              </a:ext>
            </a:extLst>
          </p:cNvPr>
          <p:cNvSpPr/>
          <p:nvPr/>
        </p:nvSpPr>
        <p:spPr>
          <a:xfrm>
            <a:off x="685800" y="457200"/>
            <a:ext cx="7467600" cy="1676400"/>
          </a:xfrm>
          <a:prstGeom prst="rightArrow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7C2A3F-031A-42E9-B33A-98E4015BE1F3}"/>
              </a:ext>
            </a:extLst>
          </p:cNvPr>
          <p:cNvSpPr/>
          <p:nvPr/>
        </p:nvSpPr>
        <p:spPr>
          <a:xfrm>
            <a:off x="1143000" y="2362200"/>
            <a:ext cx="6400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pastime?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B9FD44-B5E9-4CD7-A4F9-D2241A1D79A4}"/>
              </a:ext>
            </a:extLst>
          </p:cNvPr>
          <p:cNvSpPr txBox="1"/>
          <p:nvPr/>
        </p:nvSpPr>
        <p:spPr>
          <a:xfrm>
            <a:off x="457200" y="4724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One`s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favourite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occupation  or leisure</a:t>
            </a:r>
          </a:p>
        </p:txBody>
      </p:sp>
    </p:spTree>
    <p:extLst>
      <p:ext uri="{BB962C8B-B14F-4D97-AF65-F5344CB8AC3E}">
        <p14:creationId xmlns:p14="http://schemas.microsoft.com/office/powerpoint/2010/main" val="45309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0C404DD7-D172-4D22-8933-68AACDA92226}"/>
              </a:ext>
            </a:extLst>
          </p:cNvPr>
          <p:cNvSpPr/>
          <p:nvPr/>
        </p:nvSpPr>
        <p:spPr>
          <a:xfrm>
            <a:off x="2133600" y="844716"/>
            <a:ext cx="4648200" cy="11750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 work</a:t>
            </a:r>
          </a:p>
        </p:txBody>
      </p:sp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BA2BAFCD-7E59-4CCF-8D19-658BAF3BACBD}"/>
              </a:ext>
            </a:extLst>
          </p:cNvPr>
          <p:cNvSpPr/>
          <p:nvPr/>
        </p:nvSpPr>
        <p:spPr>
          <a:xfrm>
            <a:off x="533400" y="2287172"/>
            <a:ext cx="8610600" cy="3429000"/>
          </a:xfrm>
          <a:prstGeom prst="righ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a dialogue between you and your friend about pastime</a:t>
            </a:r>
          </a:p>
        </p:txBody>
      </p:sp>
    </p:spTree>
    <p:extLst>
      <p:ext uri="{BB962C8B-B14F-4D97-AF65-F5344CB8AC3E}">
        <p14:creationId xmlns:p14="http://schemas.microsoft.com/office/powerpoint/2010/main" val="30490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"/>
            <a:ext cx="9144000" cy="8833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Group work: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meaning of the following  words: pastime, decline, rapid, unfortunately, significance.</a:t>
            </a: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06CE1-7DF0-4279-BBF7-DC5097A8E922}"/>
              </a:ext>
            </a:extLst>
          </p:cNvPr>
          <p:cNvSpPr txBox="1"/>
          <p:nvPr/>
        </p:nvSpPr>
        <p:spPr>
          <a:xfrm>
            <a:off x="4058529" y="372793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3C3A7-EC38-4BDE-9F4E-8AADF893456A}"/>
              </a:ext>
            </a:extLst>
          </p:cNvPr>
          <p:cNvSpPr txBox="1"/>
          <p:nvPr/>
        </p:nvSpPr>
        <p:spPr>
          <a:xfrm>
            <a:off x="4058529" y="372793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277A6-454B-41E4-B729-367ADC57B9C1}"/>
              </a:ext>
            </a:extLst>
          </p:cNvPr>
          <p:cNvSpPr txBox="1"/>
          <p:nvPr/>
        </p:nvSpPr>
        <p:spPr>
          <a:xfrm>
            <a:off x="152400" y="34290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Pastime- leisure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8C88D-70FD-4AA2-9DF3-34403D416ADA}"/>
              </a:ext>
            </a:extLst>
          </p:cNvPr>
          <p:cNvSpPr txBox="1"/>
          <p:nvPr/>
        </p:nvSpPr>
        <p:spPr>
          <a:xfrm>
            <a:off x="247649" y="5872057"/>
            <a:ext cx="3370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Rapid- quick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AC1EBB-6793-41F6-A1CF-15E24D71CAB2}"/>
              </a:ext>
            </a:extLst>
          </p:cNvPr>
          <p:cNvSpPr txBox="1"/>
          <p:nvPr/>
        </p:nvSpPr>
        <p:spPr>
          <a:xfrm>
            <a:off x="167640" y="5125743"/>
            <a:ext cx="3906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Decline- decay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DF3B99-7134-483F-A6AF-88E774470871}"/>
              </a:ext>
            </a:extLst>
          </p:cNvPr>
          <p:cNvSpPr txBox="1"/>
          <p:nvPr/>
        </p:nvSpPr>
        <p:spPr>
          <a:xfrm>
            <a:off x="152400" y="3931473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Unfortunately- unluckily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8115E-9DA0-4A57-B20E-52292E6EFC9D}"/>
              </a:ext>
            </a:extLst>
          </p:cNvPr>
          <p:cNvSpPr txBox="1"/>
          <p:nvPr/>
        </p:nvSpPr>
        <p:spPr>
          <a:xfrm flipH="1">
            <a:off x="152400" y="4618110"/>
            <a:ext cx="6694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Significance-importance</a:t>
            </a:r>
          </a:p>
        </p:txBody>
      </p:sp>
    </p:spTree>
    <p:extLst>
      <p:ext uri="{BB962C8B-B14F-4D97-AF65-F5344CB8AC3E}">
        <p14:creationId xmlns:p14="http://schemas.microsoft.com/office/powerpoint/2010/main" val="211556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23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5434"/>
            <a:ext cx="9144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  </a:t>
            </a:r>
            <a:r>
              <a:rPr lang="bn-BD" sz="115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Evaluation:</a:t>
            </a:r>
            <a:endParaRPr lang="bn-BD" sz="4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A292BE2A-8737-486D-A6E9-CB575F7D66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95231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5" name="Packager Shell Object" showAsIcon="1" r:id="rId4" imgW="914563" imgH="771697" progId="Package">
                  <p:embed/>
                </p:oleObj>
              </mc:Choice>
              <mc:Fallback>
                <p:oleObj name="Packager Shell Object" showAsIcon="1" r:id="rId4" imgW="914563" imgH="771697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017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308794-DD10-4321-BD5C-E449F8DF70D9}"/>
              </a:ext>
            </a:extLst>
          </p:cNvPr>
          <p:cNvSpPr/>
          <p:nvPr/>
        </p:nvSpPr>
        <p:spPr>
          <a:xfrm>
            <a:off x="658836" y="0"/>
            <a:ext cx="7951763" cy="655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whether the following sentences are true or false. If false give the right answer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Pastime is changing.        </a:t>
            </a: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RSPB is an organization. </a:t>
            </a:r>
          </a:p>
          <a:p>
            <a:pPr marL="342900" indent="-342900">
              <a:buAutoNum type="alphaLcParenBoth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Both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computer users in 2000 were  40%.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 In 1990, 41% teenagers liked TV watching .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(e)The decreasing urbanization has reduced the number of open fields.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78B965-D90D-465C-86E8-DC3737B46D8C}"/>
              </a:ext>
            </a:extLst>
          </p:cNvPr>
          <p:cNvSpPr txBox="1"/>
          <p:nvPr/>
        </p:nvSpPr>
        <p:spPr>
          <a:xfrm>
            <a:off x="4230761" y="1809836"/>
            <a:ext cx="109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6438-089C-46AE-B567-9CCCA0D7A30B}"/>
              </a:ext>
            </a:extLst>
          </p:cNvPr>
          <p:cNvSpPr txBox="1"/>
          <p:nvPr/>
        </p:nvSpPr>
        <p:spPr>
          <a:xfrm>
            <a:off x="4779401" y="2205363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B21138-4FDA-4A74-B480-EAC37A3A4BCA}"/>
              </a:ext>
            </a:extLst>
          </p:cNvPr>
          <p:cNvSpPr txBox="1"/>
          <p:nvPr/>
        </p:nvSpPr>
        <p:spPr>
          <a:xfrm>
            <a:off x="6357717" y="292883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False. 18%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C8186-025B-4206-9578-2128CC8E9A2A}"/>
              </a:ext>
            </a:extLst>
          </p:cNvPr>
          <p:cNvSpPr txBox="1"/>
          <p:nvPr/>
        </p:nvSpPr>
        <p:spPr>
          <a:xfrm>
            <a:off x="4164037" y="299641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867625-8837-46B4-ABB1-4FF570D16471}"/>
              </a:ext>
            </a:extLst>
          </p:cNvPr>
          <p:cNvSpPr txBox="1"/>
          <p:nvPr/>
        </p:nvSpPr>
        <p:spPr>
          <a:xfrm>
            <a:off x="6553200" y="3673339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B7093-C643-41FC-A26B-2B4E4451EDA2}"/>
              </a:ext>
            </a:extLst>
          </p:cNvPr>
          <p:cNvSpPr txBox="1"/>
          <p:nvPr/>
        </p:nvSpPr>
        <p:spPr>
          <a:xfrm>
            <a:off x="887437" y="5264424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False. The increasing urbanization has reduced the number of open fields</a:t>
            </a:r>
          </a:p>
        </p:txBody>
      </p:sp>
    </p:spTree>
    <p:extLst>
      <p:ext uri="{BB962C8B-B14F-4D97-AF65-F5344CB8AC3E}">
        <p14:creationId xmlns:p14="http://schemas.microsoft.com/office/powerpoint/2010/main" val="415740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296EB-24D0-4B3C-9246-52117BC08C84}"/>
              </a:ext>
            </a:extLst>
          </p:cNvPr>
          <p:cNvSpPr/>
          <p:nvPr/>
        </p:nvSpPr>
        <p:spPr>
          <a:xfrm>
            <a:off x="0" y="856566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7A8B8A6F-480D-4C89-B83B-54E2371A1E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755545"/>
              </p:ext>
            </p:extLst>
          </p:nvPr>
        </p:nvGraphicFramePr>
        <p:xfrm>
          <a:off x="4051300" y="3184525"/>
          <a:ext cx="10429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Packager Shell Object" showAsIcon="1" r:id="rId3" imgW="1042560" imgH="488520" progId="Package">
                  <p:embed/>
                </p:oleObj>
              </mc:Choice>
              <mc:Fallback>
                <p:oleObj name="Packager Shell Object" showAsIcon="1" r:id="rId3" imgW="104256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51300" y="3184525"/>
                        <a:ext cx="1042988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1963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838200"/>
            <a:ext cx="8229600" cy="4308872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0" b="1" u="sng" dirty="0">
              <a:solidFill>
                <a:srgbClr val="002060"/>
              </a:solidFill>
            </a:endParaRPr>
          </a:p>
          <a:p>
            <a:pPr algn="ctr"/>
            <a:r>
              <a:rPr lang="bn-BD" sz="60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Home work</a:t>
            </a:r>
            <a:endParaRPr lang="en-US" sz="6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n-BD" sz="6000" b="1" dirty="0">
                <a:solidFill>
                  <a:srgbClr val="7030A0"/>
                </a:solidFill>
              </a:rPr>
              <a:t> </a:t>
            </a:r>
            <a:endParaRPr lang="en-US" sz="2800" dirty="0">
              <a:solidFill>
                <a:srgbClr val="7030A0"/>
              </a:solidFill>
            </a:endParaRPr>
          </a:p>
          <a:p>
            <a:pPr algn="just"/>
            <a:r>
              <a:rPr lang="bn-BD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Write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paragraph about </a:t>
            </a:r>
          </a:p>
          <a:p>
            <a:pPr algn="ctr"/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pastime</a:t>
            </a:r>
            <a:endParaRPr lang="en-US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1066800"/>
            <a:ext cx="6400800" cy="2980133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-1161"/>
              </a:avLst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Book Antiqua" pitchFamily="18" charset="0"/>
              </a:rPr>
              <a:t>Allah </a:t>
            </a:r>
            <a:r>
              <a:rPr lang="en-US" sz="3600" b="1" dirty="0" err="1">
                <a:solidFill>
                  <a:srgbClr val="FF0000"/>
                </a:solidFill>
                <a:latin typeface="Book Antiqua" pitchFamily="18" charset="0"/>
              </a:rPr>
              <a:t>hafez</a:t>
            </a:r>
            <a:endParaRPr lang="en-US" sz="36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38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6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7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8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9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10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2049</TotalTime>
  <Words>311</Words>
  <Application>Microsoft Office PowerPoint</Application>
  <PresentationFormat>On-screen Show (4:3)</PresentationFormat>
  <Paragraphs>99</Paragraphs>
  <Slides>20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49" baseType="lpstr">
      <vt:lpstr>Arial</vt:lpstr>
      <vt:lpstr>Book Antiqua</vt:lpstr>
      <vt:lpstr>Calibri</vt:lpstr>
      <vt:lpstr>Calibri Light</vt:lpstr>
      <vt:lpstr>Century Gothic</vt:lpstr>
      <vt:lpstr>Corbel</vt:lpstr>
      <vt:lpstr>Courier New</vt:lpstr>
      <vt:lpstr>Gill Sans MT</vt:lpstr>
      <vt:lpstr>Impact</vt:lpstr>
      <vt:lpstr>Lucida Sans Unicode</vt:lpstr>
      <vt:lpstr>Palatino Linotype</vt:lpstr>
      <vt:lpstr>Rockwell</vt:lpstr>
      <vt:lpstr>Times New Roman</vt:lpstr>
      <vt:lpstr>Tw Cen MT</vt:lpstr>
      <vt:lpstr>Verdana</vt:lpstr>
      <vt:lpstr>Wingdings</vt:lpstr>
      <vt:lpstr>Wingdings 2</vt:lpstr>
      <vt:lpstr>Wingdings 3</vt:lpstr>
      <vt:lpstr>Concourse</vt:lpstr>
      <vt:lpstr>Executive</vt:lpstr>
      <vt:lpstr>Office Theme</vt:lpstr>
      <vt:lpstr>1_Office Theme</vt:lpstr>
      <vt:lpstr>Basis</vt:lpstr>
      <vt:lpstr>Atlas</vt:lpstr>
      <vt:lpstr>Droplet</vt:lpstr>
      <vt:lpstr>Banded</vt:lpstr>
      <vt:lpstr>Gallery</vt:lpstr>
      <vt:lpstr>Badge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</dc:creator>
  <cp:lastModifiedBy>DOEL</cp:lastModifiedBy>
  <cp:revision>753</cp:revision>
  <dcterms:created xsi:type="dcterms:W3CDTF">2006-08-16T00:00:00Z</dcterms:created>
  <dcterms:modified xsi:type="dcterms:W3CDTF">2019-09-23T05:46:48Z</dcterms:modified>
</cp:coreProperties>
</file>