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305" r:id="rId2"/>
    <p:sldId id="264" r:id="rId3"/>
    <p:sldId id="280" r:id="rId4"/>
    <p:sldId id="265" r:id="rId5"/>
    <p:sldId id="306" r:id="rId6"/>
    <p:sldId id="312" r:id="rId7"/>
    <p:sldId id="299" r:id="rId8"/>
    <p:sldId id="309" r:id="rId9"/>
    <p:sldId id="301" r:id="rId10"/>
    <p:sldId id="313" r:id="rId11"/>
    <p:sldId id="292" r:id="rId12"/>
    <p:sldId id="310" r:id="rId13"/>
    <p:sldId id="315" r:id="rId14"/>
    <p:sldId id="311" r:id="rId15"/>
    <p:sldId id="314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0" autoAdjust="0"/>
  </p:normalViewPr>
  <p:slideViewPr>
    <p:cSldViewPr>
      <p:cViewPr varScale="1">
        <p:scale>
          <a:sx n="59" d="100"/>
          <a:sy n="59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51F8-62BF-40F9-BAC9-640B5823806A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17D8-B860-474F-BAC2-0EFD0D6E4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4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8F7471A-EBD1-44B2-BA7E-2ED60C16CDC9}" type="datetimeFigureOut">
              <a:rPr lang="en-US" smtClean="0"/>
              <a:pPr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C78FD8C-144E-484D-9356-B596F398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3217"/>
            <a:ext cx="6019800" cy="1219200"/>
          </a:xfrm>
          <a:noFill/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anada flowers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131" y="2514600"/>
            <a:ext cx="5011738" cy="3910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871" y="1447800"/>
            <a:ext cx="73152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তোমরা পাঠের অংশটুকু </a:t>
            </a:r>
            <a:r>
              <a:rPr lang="bn-IN" sz="4000" dirty="0"/>
              <a:t>একাকী</a:t>
            </a:r>
            <a:r>
              <a:rPr lang="bn-BD" sz="4000" dirty="0"/>
              <a:t> পড়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F8B48-C797-4E20-8BC8-17926696F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1" y="2771239"/>
            <a:ext cx="6400800" cy="40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629400" cy="12954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পাঠটি পড় ও যুক্ত বর্ণ খুঁজে বের কর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64FCB-178E-43EE-B35D-F6150863501C}"/>
              </a:ext>
            </a:extLst>
          </p:cNvPr>
          <p:cNvSpPr txBox="1"/>
          <p:nvPr/>
        </p:nvSpPr>
        <p:spPr>
          <a:xfrm>
            <a:off x="1295400" y="2349094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স্ক=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ন্দ=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জ্ঞ=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ল্প=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ঙ্গ=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0F712-8D47-4CC9-A957-559E485AB3D9}"/>
              </a:ext>
            </a:extLst>
          </p:cNvPr>
          <p:cNvSpPr txBox="1"/>
          <p:nvPr/>
        </p:nvSpPr>
        <p:spPr>
          <a:xfrm>
            <a:off x="2389322" y="236757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স+ক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31CFA-45D5-44A4-97E8-DC8355840BA1}"/>
              </a:ext>
            </a:extLst>
          </p:cNvPr>
          <p:cNvSpPr txBox="1"/>
          <p:nvPr/>
        </p:nvSpPr>
        <p:spPr>
          <a:xfrm>
            <a:off x="2362200" y="314652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4F583-2685-40CC-8076-D94AFADFA73A}"/>
              </a:ext>
            </a:extLst>
          </p:cNvPr>
          <p:cNvSpPr txBox="1"/>
          <p:nvPr/>
        </p:nvSpPr>
        <p:spPr>
          <a:xfrm>
            <a:off x="2362200" y="380964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জ+ঞ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2BF4F-9D74-4740-A741-C293DABE6D0A}"/>
              </a:ext>
            </a:extLst>
          </p:cNvPr>
          <p:cNvSpPr txBox="1"/>
          <p:nvPr/>
        </p:nvSpPr>
        <p:spPr>
          <a:xfrm>
            <a:off x="2362200" y="4556694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ল+প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CBEEA-6998-4F42-8BEF-478660D918CB}"/>
              </a:ext>
            </a:extLst>
          </p:cNvPr>
          <p:cNvSpPr txBox="1"/>
          <p:nvPr/>
        </p:nvSpPr>
        <p:spPr>
          <a:xfrm>
            <a:off x="2362200" y="530374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9D6982-981F-4E1B-AB80-E4C5EF6E12D5}"/>
              </a:ext>
            </a:extLst>
          </p:cNvPr>
          <p:cNvSpPr txBox="1"/>
          <p:nvPr/>
        </p:nvSpPr>
        <p:spPr>
          <a:xfrm>
            <a:off x="4999497" y="2367574"/>
            <a:ext cx="449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ছন্দ,খন্দ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বিজ্ঞ,বিজ্ঞান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অল্প,বিকল্প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অঙ্গ,বঙ্গ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  <p:bldP spid="10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9AAC98-0B8C-4565-A919-C34A71ADE0F9}"/>
              </a:ext>
            </a:extLst>
          </p:cNvPr>
          <p:cNvSpPr txBox="1"/>
          <p:nvPr/>
        </p:nvSpPr>
        <p:spPr>
          <a:xfrm>
            <a:off x="2209800" y="838200"/>
            <a:ext cx="5105400" cy="830997"/>
          </a:xfrm>
          <a:prstGeom prst="rect">
            <a:avLst/>
          </a:prstGeom>
          <a:gradFill>
            <a:gsLst>
              <a:gs pos="0">
                <a:schemeClr val="accent1">
                  <a:tint val="64000"/>
                  <a:lumMod val="118000"/>
                </a:schemeClr>
              </a:gs>
              <a:gs pos="97000">
                <a:schemeClr val="accent1"/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জেনে নিই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841AB-1646-40B8-85BE-331CB6456775}"/>
              </a:ext>
            </a:extLst>
          </p:cNvPr>
          <p:cNvSpPr txBox="1"/>
          <p:nvPr/>
        </p:nvSpPr>
        <p:spPr>
          <a:xfrm>
            <a:off x="762000" y="2209800"/>
            <a:ext cx="289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বার্ষিক=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ভ্রমণ=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অভিজ্ঞতা=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3C98B-FD48-4BA4-81CA-A8F441809741}"/>
              </a:ext>
            </a:extLst>
          </p:cNvPr>
          <p:cNvSpPr txBox="1"/>
          <p:nvPr/>
        </p:nvSpPr>
        <p:spPr>
          <a:xfrm>
            <a:off x="3886200" y="2209800"/>
            <a:ext cx="556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বছর বিষয়ক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বেড়ানো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ও জানার মাধ্যমে লাভ করা জ্ঞান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8352A-2D92-4841-B175-5E8A61F62A42}"/>
              </a:ext>
            </a:extLst>
          </p:cNvPr>
          <p:cNvSpPr txBox="1"/>
          <p:nvPr/>
        </p:nvSpPr>
        <p:spPr>
          <a:xfrm>
            <a:off x="3200400" y="914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A333C-FD88-4C4F-ABF7-6AAA738583F7}"/>
              </a:ext>
            </a:extLst>
          </p:cNvPr>
          <p:cNvSpPr txBox="1"/>
          <p:nvPr/>
        </p:nvSpPr>
        <p:spPr>
          <a:xfrm>
            <a:off x="1137557" y="29718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মাঠে.....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.........ফলে।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খ। নতুন নতুন জায়গা দেখলে................ হয়।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গ। ...........আনন্দ হয়।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 ।আমরা নদীপথে..............যাব।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22F7B8-37AD-413E-AF6E-FC30CF862453}"/>
              </a:ext>
            </a:extLst>
          </p:cNvPr>
          <p:cNvSpPr/>
          <p:nvPr/>
        </p:nvSpPr>
        <p:spPr>
          <a:xfrm>
            <a:off x="838200" y="1743712"/>
            <a:ext cx="7380514" cy="7694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5F91A-AB5F-4E06-A338-2076660DA89A}"/>
              </a:ext>
            </a:extLst>
          </p:cNvPr>
          <p:cNvSpPr txBox="1"/>
          <p:nvPr/>
        </p:nvSpPr>
        <p:spPr>
          <a:xfrm>
            <a:off x="1143000" y="172538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ভ্রমণে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C1E33-AADC-4525-891D-C05FD1238633}"/>
              </a:ext>
            </a:extLst>
          </p:cNvPr>
          <p:cNvSpPr txBox="1"/>
          <p:nvPr/>
        </p:nvSpPr>
        <p:spPr>
          <a:xfrm>
            <a:off x="2514602" y="178525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অভিজ্ঞতা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C88CF-FB49-4BC6-A7B9-F1D3929A73A7}"/>
              </a:ext>
            </a:extLst>
          </p:cNvPr>
          <p:cNvSpPr txBox="1"/>
          <p:nvPr/>
        </p:nvSpPr>
        <p:spPr>
          <a:xfrm>
            <a:off x="4566559" y="177261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চাঁদপুরে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A2CAC-6BF5-4971-9143-A846B077AE3B}"/>
              </a:ext>
            </a:extLst>
          </p:cNvPr>
          <p:cNvSpPr txBox="1"/>
          <p:nvPr/>
        </p:nvSpPr>
        <p:spPr>
          <a:xfrm>
            <a:off x="6232077" y="1746434"/>
            <a:ext cx="37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শস্য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694 L -0.37049 0.1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7795 0.2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7864 0.4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531 0.54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FD5FE-CFF3-4B99-84C3-2850E1634373}"/>
              </a:ext>
            </a:extLst>
          </p:cNvPr>
          <p:cNvSpPr txBox="1"/>
          <p:nvPr/>
        </p:nvSpPr>
        <p:spPr>
          <a:xfrm>
            <a:off x="685800" y="2514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ওরা কিসে করে ভ্রমণ করবে?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স্টিমার কখন ছাড়বে?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সাথে কে কে ছিল?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ওরা সদরঘাটে কখন পৌঁছে গেল?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ওরা কোথায় কোথায় ঘুরে বেড়ালো?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72586-F511-48A1-B583-D743476920ED}"/>
              </a:ext>
            </a:extLst>
          </p:cNvPr>
          <p:cNvSpPr txBox="1"/>
          <p:nvPr/>
        </p:nvSpPr>
        <p:spPr>
          <a:xfrm>
            <a:off x="2895600" y="914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4ABDD95-D58A-47A8-A247-8B27E8BEEEBF}"/>
              </a:ext>
            </a:extLst>
          </p:cNvPr>
          <p:cNvSpPr/>
          <p:nvPr/>
        </p:nvSpPr>
        <p:spPr>
          <a:xfrm>
            <a:off x="4572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13410-B935-450C-979B-815778FE46B6}"/>
              </a:ext>
            </a:extLst>
          </p:cNvPr>
          <p:cNvSpPr txBox="1"/>
          <p:nvPr/>
        </p:nvSpPr>
        <p:spPr>
          <a:xfrm>
            <a:off x="1752600" y="2551837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যদি স্টিমারে ভ্রমণ করতে তাহলে কী কী করতে?তিনটি বাক্যে লেখ।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8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985" y="848520"/>
            <a:ext cx="6220630" cy="709865"/>
          </a:xfrm>
          <a:gradFill>
            <a:gsLst>
              <a:gs pos="0">
                <a:schemeClr val="accent4">
                  <a:tint val="64000"/>
                  <a:lumMod val="118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>
                <a:latin typeface="KongshoTMJ" pitchFamily="2" charset="0"/>
              </a:rPr>
              <a:t> </a:t>
            </a:r>
            <a:endParaRPr lang="en-US" dirty="0">
              <a:latin typeface="KongshoTMJ" pitchFamily="2" charset="0"/>
              <a:cs typeface="KongshoTMJ" pitchFamily="2" charset="0"/>
            </a:endParaRPr>
          </a:p>
        </p:txBody>
      </p:sp>
      <p:pic>
        <p:nvPicPr>
          <p:cNvPr id="4" name="Content Placeholder 3" descr="2465439233_f39611b7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7084" y="2209800"/>
            <a:ext cx="6320545" cy="41148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27098"/>
            <a:ext cx="6705600" cy="977902"/>
          </a:xfr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sz="6600" dirty="0">
                <a:solidFill>
                  <a:schemeClr val="bg1"/>
                </a:solidFill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3832"/>
            <a:ext cx="5867400" cy="4191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0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10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10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এক্কা</a:t>
            </a:r>
            <a:endParaRPr lang="en-US" sz="10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None/>
            </a:pPr>
            <a:r>
              <a:rPr lang="en-US" sz="1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9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মিঠাপুর</a:t>
            </a:r>
            <a:r>
              <a:rPr lang="en-US" sz="9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9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9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বিদ্যালয়।</a:t>
            </a:r>
            <a:endParaRPr lang="en-US" sz="9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9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9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নং-০১৭৫০২২০৮৩৪</a:t>
            </a:r>
          </a:p>
          <a:p>
            <a:pPr>
              <a:buNone/>
            </a:pPr>
            <a:r>
              <a:rPr lang="en-US" sz="8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59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ratonakka.s2@gmail.com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9CAD8B-F5FC-49C6-9738-7E8F8D3EE015}"/>
              </a:ext>
            </a:extLst>
          </p:cNvPr>
          <p:cNvSpPr/>
          <p:nvPr/>
        </p:nvSpPr>
        <p:spPr>
          <a:xfrm>
            <a:off x="5867400" y="2236232"/>
            <a:ext cx="3276600" cy="439316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962"/>
            <a:ext cx="8229600" cy="5068637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তৃতীয়</a:t>
            </a:r>
          </a:p>
          <a:p>
            <a:pPr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     বিষয় ঃ বাংলা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পাঠ: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স্টিমারের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সিটি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………..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বেড়ালাম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2AD62F-8007-48AF-8876-3147FBF0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3611563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bn-BD" sz="3600" dirty="0"/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১।সঠিক ও শুদ্ধ উচ্চারণে পড়তে পারবে ।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২।যুক্ত বর্ণ ভেঙ্গে নতুন শব্দ তৈরি করতে পারবে। 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৩।কঠিন শব্দের অর্থ জানবে ও লিখতে পারবে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9F302-06AC-455C-8993-5DDD4D20C694}"/>
              </a:ext>
            </a:extLst>
          </p:cNvPr>
          <p:cNvSpPr txBox="1"/>
          <p:nvPr/>
        </p:nvSpPr>
        <p:spPr>
          <a:xfrm>
            <a:off x="2667000" y="914400"/>
            <a:ext cx="3048000" cy="1015663"/>
          </a:xfrm>
          <a:prstGeom prst="rect">
            <a:avLst/>
          </a:prstGeom>
          <a:gradFill>
            <a:gsLst>
              <a:gs pos="0">
                <a:schemeClr val="accent4">
                  <a:tint val="64000"/>
                  <a:lumMod val="118000"/>
                </a:schemeClr>
              </a:gs>
              <a:gs pos="95000">
                <a:schemeClr val="accent4">
                  <a:tint val="92000"/>
                  <a:alpha val="86000"/>
                  <a:lumMod val="90000"/>
                  <a:lumOff val="10000"/>
                </a:schemeClr>
              </a:gs>
            </a:gsLst>
            <a:lin ang="4200000" scaled="0"/>
          </a:gra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বরিশালের_সেই_রকেট(144p)">
            <a:hlinkClick r:id="" action="ppaction://media"/>
            <a:extLst>
              <a:ext uri="{FF2B5EF4-FFF2-40B4-BE49-F238E27FC236}">
                <a16:creationId xmlns:a16="http://schemas.microsoft.com/office/drawing/2014/main" id="{A2193212-D2AE-446D-A6A7-4A828E9F6F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1" y="2438400"/>
            <a:ext cx="81534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B2D4F-933E-4D88-ACB2-1541E0E03D38}"/>
              </a:ext>
            </a:extLst>
          </p:cNvPr>
          <p:cNvSpPr txBox="1"/>
          <p:nvPr/>
        </p:nvSpPr>
        <p:spPr>
          <a:xfrm>
            <a:off x="2743200" y="914400"/>
            <a:ext cx="3200400" cy="923330"/>
          </a:xfrm>
          <a:prstGeom prst="rect">
            <a:avLst/>
          </a:prstGeom>
          <a:gradFill>
            <a:gsLst>
              <a:gs pos="0">
                <a:schemeClr val="accent4">
                  <a:tint val="64000"/>
                  <a:lumMod val="118000"/>
                </a:schemeClr>
              </a:gs>
              <a:gs pos="95000">
                <a:schemeClr val="accent4">
                  <a:tint val="92000"/>
                  <a:alpha val="86000"/>
                  <a:lumMod val="90000"/>
                  <a:lumOff val="10000"/>
                </a:schemeClr>
              </a:gs>
            </a:gsLst>
            <a:lin ang="4200000" scaled="0"/>
          </a:gra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BBD5F-036F-4CC2-BB69-A1AF73E02E4C}"/>
              </a:ext>
            </a:extLst>
          </p:cNvPr>
          <p:cNvSpPr txBox="1"/>
          <p:nvPr/>
        </p:nvSpPr>
        <p:spPr>
          <a:xfrm>
            <a:off x="1828800" y="2057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A82B0-B87B-48F5-A539-5D4FEABE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3047999"/>
            <a:ext cx="4662488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E78E7D-961D-458D-9859-B986280E6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7999"/>
            <a:ext cx="41148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tint val="64000"/>
                <a:lumMod val="118000"/>
              </a:schemeClr>
            </a:gs>
            <a:gs pos="95000">
              <a:schemeClr val="accent4">
                <a:tint val="92000"/>
                <a:alpha val="86000"/>
                <a:lumMod val="90000"/>
                <a:lumOff val="1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9300" y="758467"/>
            <a:ext cx="51054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 আমরা পড়ব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C72957-C110-4580-B2DB-8667A044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370" y="2895600"/>
            <a:ext cx="6345260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BF04DC-F5E8-4579-923C-3A3441F06255}"/>
              </a:ext>
            </a:extLst>
          </p:cNvPr>
          <p:cNvSpPr/>
          <p:nvPr/>
        </p:nvSpPr>
        <p:spPr>
          <a:xfrm>
            <a:off x="1842685" y="2362200"/>
            <a:ext cx="5458630" cy="3276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স্টিমারের সিটি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287A3-BAF0-4F68-9FC2-5F34A7E7A7E1}"/>
              </a:ext>
            </a:extLst>
          </p:cNvPr>
          <p:cNvSpPr txBox="1"/>
          <p:nvPr/>
        </p:nvSpPr>
        <p:spPr>
          <a:xfrm>
            <a:off x="1295400" y="1066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প্রশ্নোত্তরের মাধ্যমে পাঠ আলোচনা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63C69F4-DDF0-4AF1-89C8-A8CD69944289}"/>
              </a:ext>
            </a:extLst>
          </p:cNvPr>
          <p:cNvSpPr/>
          <p:nvPr/>
        </p:nvSpPr>
        <p:spPr>
          <a:xfrm>
            <a:off x="838200" y="2514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9F08F1-BECE-4BA9-9D48-0B0EBC4C875F}"/>
              </a:ext>
            </a:extLst>
          </p:cNvPr>
          <p:cNvSpPr/>
          <p:nvPr/>
        </p:nvSpPr>
        <p:spPr>
          <a:xfrm>
            <a:off x="2019300" y="2378996"/>
            <a:ext cx="5981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কখনো নদীপথে কোথাও ভ্রমণ করেছ?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3213E8C-1FC1-45D0-8EE1-E328FA2E8721}"/>
              </a:ext>
            </a:extLst>
          </p:cNvPr>
          <p:cNvSpPr/>
          <p:nvPr/>
        </p:nvSpPr>
        <p:spPr>
          <a:xfrm>
            <a:off x="908957" y="3456214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FA160-68A9-4204-B65C-BC567D81FCDC}"/>
              </a:ext>
            </a:extLst>
          </p:cNvPr>
          <p:cNvSpPr txBox="1"/>
          <p:nvPr/>
        </p:nvSpPr>
        <p:spPr>
          <a:xfrm>
            <a:off x="2019300" y="3394816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দেখতে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BC9B19E-5DE8-42A7-A232-F0D06F728255}"/>
              </a:ext>
            </a:extLst>
          </p:cNvPr>
          <p:cNvSpPr/>
          <p:nvPr/>
        </p:nvSpPr>
        <p:spPr>
          <a:xfrm>
            <a:off x="919843" y="4397828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DE778-E095-40C0-A765-CD3B38A85378}"/>
              </a:ext>
            </a:extLst>
          </p:cNvPr>
          <p:cNvSpPr txBox="1"/>
          <p:nvPr/>
        </p:nvSpPr>
        <p:spPr>
          <a:xfrm>
            <a:off x="1817914" y="4316185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কেউ সাঁতার কাটতে পারো?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172200" cy="160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প্রথমে আমি তোমাদের পাঠটি   পড়ে শুনাব তোমরা মনোযোগ দিয়ে শুনবে এবং বই অনুসরণ করবে  ।</a:t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8A750-0B6B-453C-BDBC-2576CE8B82B8}"/>
              </a:ext>
            </a:extLst>
          </p:cNvPr>
          <p:cNvSpPr txBox="1"/>
          <p:nvPr/>
        </p:nvSpPr>
        <p:spPr>
          <a:xfrm>
            <a:off x="3048000" y="762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7F978-9B29-46A0-9BA8-9C6008FC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0"/>
            <a:ext cx="6172200" cy="367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1432</TotalTime>
  <Words>311</Words>
  <Application>Microsoft Office PowerPoint</Application>
  <PresentationFormat>On-screen Show (4:3)</PresentationFormat>
  <Paragraphs>77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KongshoTMJ</vt:lpstr>
      <vt:lpstr>NikoshBAN</vt:lpstr>
      <vt:lpstr>Verdana</vt:lpstr>
      <vt:lpstr>Wingdings 3</vt:lpstr>
      <vt:lpstr>Ion Boardroom</vt:lpstr>
      <vt:lpstr>     শুভেচ্ছা </vt:lpstr>
      <vt:lpstr>         পরিচয় </vt:lpstr>
      <vt:lpstr>          পাঠ পরিচিতি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প্রথমে আমি তোমাদের পাঠটি   পড়ে শুনাব তোমরা মনোযোগ দিয়ে শুনবে এবং বই অনুসরণ করবে  ।  </vt:lpstr>
      <vt:lpstr>PowerPoint Presentation</vt:lpstr>
      <vt:lpstr>পাঠটি পড় ও যুক্ত বর্ণ খুঁজে বের কর </vt:lpstr>
      <vt:lpstr>PowerPoint Presentation</vt:lpstr>
      <vt:lpstr>PowerPoint Presentation</vt:lpstr>
      <vt:lpstr>PowerPoint Presentation</vt:lpstr>
      <vt:lpstr>PowerPoint Presentation</vt:lpstr>
      <vt:lpstr>       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207</cp:revision>
  <dcterms:created xsi:type="dcterms:W3CDTF">2012-05-16T04:06:40Z</dcterms:created>
  <dcterms:modified xsi:type="dcterms:W3CDTF">2019-09-16T08:37:29Z</dcterms:modified>
</cp:coreProperties>
</file>