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18"/>
  </p:notesMasterIdLst>
  <p:sldIdLst>
    <p:sldId id="305" r:id="rId2"/>
    <p:sldId id="264" r:id="rId3"/>
    <p:sldId id="280" r:id="rId4"/>
    <p:sldId id="265" r:id="rId5"/>
    <p:sldId id="306" r:id="rId6"/>
    <p:sldId id="312" r:id="rId7"/>
    <p:sldId id="299" r:id="rId8"/>
    <p:sldId id="309" r:id="rId9"/>
    <p:sldId id="301" r:id="rId10"/>
    <p:sldId id="313" r:id="rId11"/>
    <p:sldId id="292" r:id="rId12"/>
    <p:sldId id="310" r:id="rId13"/>
    <p:sldId id="315" r:id="rId14"/>
    <p:sldId id="311" r:id="rId15"/>
    <p:sldId id="314" r:id="rId16"/>
    <p:sldId id="30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400" autoAdjust="0"/>
  </p:normalViewPr>
  <p:slideViewPr>
    <p:cSldViewPr>
      <p:cViewPr varScale="1">
        <p:scale>
          <a:sx n="59" d="100"/>
          <a:sy n="59" d="100"/>
        </p:scale>
        <p:origin x="171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B51F8-62BF-40F9-BAC9-640B5823806A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C17D8-B860-474F-BAC2-0EFD0D6E44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76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84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4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5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54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67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2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86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07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95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213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80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72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93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479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23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28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B8F7471A-EBD1-44B2-BA7E-2ED60C16CDC9}" type="datetimeFigureOut">
              <a:rPr lang="en-US" smtClean="0"/>
              <a:pPr/>
              <a:t>16-Sep-19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0C78FD8C-144E-484D-9356-B596F3984F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7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3217"/>
            <a:ext cx="6019800" cy="1219200"/>
          </a:xfrm>
          <a:noFill/>
          <a:ln w="19050"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r>
              <a:rPr lang="en-US" sz="80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8000" dirty="0">
                <a:latin typeface="NikoshBAN" pitchFamily="2" charset="0"/>
                <a:cs typeface="NikoshBAN" pitchFamily="2" charset="0"/>
              </a:rPr>
              <a:t>শুভেচ্ছা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anada flowers 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66131" y="2514600"/>
            <a:ext cx="5011738" cy="391096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927098"/>
            <a:ext cx="6705600" cy="977902"/>
          </a:xfrm>
          <a:noFill/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66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r>
              <a:rPr lang="bn-BD" sz="6600" dirty="0">
                <a:solidFill>
                  <a:schemeClr val="bg1"/>
                </a:solidFill>
              </a:rPr>
              <a:t> 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83832"/>
            <a:ext cx="5867400" cy="41910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10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106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রতন</a:t>
            </a:r>
            <a:r>
              <a:rPr lang="en-US" sz="10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06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এক্কা</a:t>
            </a:r>
            <a:endParaRPr lang="en-US" sz="10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8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8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>
              <a:buNone/>
            </a:pPr>
            <a:r>
              <a:rPr lang="en-US" sz="12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90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মিঠাপুর</a:t>
            </a:r>
            <a:r>
              <a:rPr lang="en-US" sz="9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0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9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0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9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বিদ্যালয়।</a:t>
            </a:r>
            <a:endParaRPr lang="en-US" sz="9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9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90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9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নং-০১৭৫০২২০৮৩৪</a:t>
            </a:r>
          </a:p>
          <a:p>
            <a:pPr>
              <a:buNone/>
            </a:pPr>
            <a:r>
              <a:rPr lang="en-US" sz="86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  <a:r>
              <a:rPr lang="en-US" sz="5900" dirty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 ratonakka.s2@gmail.com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0" y="3810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9CAD8B-F5FC-49C6-9738-7E8F8D3EE015}"/>
              </a:ext>
            </a:extLst>
          </p:cNvPr>
          <p:cNvSpPr/>
          <p:nvPr/>
        </p:nvSpPr>
        <p:spPr>
          <a:xfrm>
            <a:off x="5867400" y="2236232"/>
            <a:ext cx="3276600" cy="4393168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6962"/>
            <a:ext cx="8229600" cy="5068637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8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তৃতীয়</a:t>
            </a:r>
          </a:p>
          <a:p>
            <a:pPr>
              <a:buNone/>
            </a:pPr>
            <a:r>
              <a:rPr lang="bn-IN" sz="4800" dirty="0">
                <a:latin typeface="NikoshBAN" pitchFamily="2" charset="0"/>
                <a:cs typeface="NikoshBAN" pitchFamily="2" charset="0"/>
              </a:rPr>
              <a:t>     বিষয় ঃ বাংলা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>
              <a:buNone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পাঠ: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স্টিমারের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সিটি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bn-IN" sz="4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বার্ষিক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পরীক্ষা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………..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ঘুরে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বেড়ালাম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52AD62F-8007-48AF-8876-3147FBF0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600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2037"/>
            <a:ext cx="8229600" cy="3611563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endParaRPr lang="bn-BD" sz="3600" dirty="0"/>
          </a:p>
          <a:p>
            <a:pPr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১।সঠিক ও শুদ্ধ উচ্চারণে পড়তে পারবে ।</a:t>
            </a:r>
          </a:p>
          <a:p>
            <a:pPr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২।যুক্ত বর্ণ ভেঙ্গে নতুন শব্দ তৈরি করতে পারবে। </a:t>
            </a:r>
          </a:p>
          <a:p>
            <a:pPr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৩।কঠিন শব্দের অর্থ জানবে ও লিখতে পারবে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9F302-06AC-455C-8993-5DDD4D20C694}"/>
              </a:ext>
            </a:extLst>
          </p:cNvPr>
          <p:cNvSpPr txBox="1"/>
          <p:nvPr/>
        </p:nvSpPr>
        <p:spPr>
          <a:xfrm>
            <a:off x="2667000" y="914400"/>
            <a:ext cx="3048000" cy="1015663"/>
          </a:xfrm>
          <a:prstGeom prst="rect">
            <a:avLst/>
          </a:prstGeom>
          <a:gradFill>
            <a:gsLst>
              <a:gs pos="0">
                <a:schemeClr val="accent4">
                  <a:tint val="64000"/>
                  <a:lumMod val="118000"/>
                </a:schemeClr>
              </a:gs>
              <a:gs pos="95000">
                <a:schemeClr val="accent4">
                  <a:tint val="92000"/>
                  <a:alpha val="86000"/>
                  <a:lumMod val="90000"/>
                  <a:lumOff val="10000"/>
                </a:schemeClr>
              </a:gs>
            </a:gsLst>
            <a:lin ang="4200000" scaled="0"/>
          </a:gradFill>
        </p:spPr>
        <p:txBody>
          <a:bodyPr wrap="square" rtlCol="0">
            <a:spAutoFit/>
          </a:bodyPr>
          <a:lstStyle/>
          <a:p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আবেগ সৃষ্টি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বরিশালের_সেই_রকেট(144p)">
            <a:hlinkClick r:id="" action="ppaction://media"/>
            <a:extLst>
              <a:ext uri="{FF2B5EF4-FFF2-40B4-BE49-F238E27FC236}">
                <a16:creationId xmlns:a16="http://schemas.microsoft.com/office/drawing/2014/main" id="{A2193212-D2AE-446D-A6A7-4A828E9F6F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1" y="2438400"/>
            <a:ext cx="8153400" cy="426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4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8B2D4F-933E-4D88-ACB2-1541E0E03D38}"/>
              </a:ext>
            </a:extLst>
          </p:cNvPr>
          <p:cNvSpPr txBox="1"/>
          <p:nvPr/>
        </p:nvSpPr>
        <p:spPr>
          <a:xfrm>
            <a:off x="2743200" y="914400"/>
            <a:ext cx="3200400" cy="923330"/>
          </a:xfrm>
          <a:prstGeom prst="rect">
            <a:avLst/>
          </a:prstGeom>
          <a:gradFill>
            <a:gsLst>
              <a:gs pos="0">
                <a:schemeClr val="accent4">
                  <a:tint val="64000"/>
                  <a:lumMod val="118000"/>
                </a:schemeClr>
              </a:gs>
              <a:gs pos="95000">
                <a:schemeClr val="accent4">
                  <a:tint val="92000"/>
                  <a:alpha val="86000"/>
                  <a:lumMod val="90000"/>
                  <a:lumOff val="10000"/>
                </a:schemeClr>
              </a:gs>
            </a:gsLst>
            <a:lin ang="4200000" scaled="0"/>
          </a:gradFill>
        </p:spPr>
        <p:txBody>
          <a:bodyPr wrap="square" rtlCol="0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পূর্বজ্ঞান যাচাই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3BBD5F-036F-4CC2-BB69-A1AF73E02E4C}"/>
              </a:ext>
            </a:extLst>
          </p:cNvPr>
          <p:cNvSpPr txBox="1"/>
          <p:nvPr/>
        </p:nvSpPr>
        <p:spPr>
          <a:xfrm>
            <a:off x="1828800" y="205740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মনোযোগ সহকারে দেখ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9A82B0-B87B-48F5-A539-5D4FEABEC8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12" y="3047999"/>
            <a:ext cx="4662488" cy="34290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2E78E7D-961D-458D-9859-B986280E6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047999"/>
            <a:ext cx="4114800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5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tint val="64000"/>
                <a:lumMod val="118000"/>
              </a:schemeClr>
            </a:gs>
            <a:gs pos="95000">
              <a:schemeClr val="accent4">
                <a:tint val="92000"/>
                <a:alpha val="86000"/>
                <a:lumMod val="90000"/>
                <a:lumOff val="10000"/>
              </a:schemeClr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9300" y="758467"/>
            <a:ext cx="5105400" cy="76944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 আমরা পড়ব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C72957-C110-4580-B2DB-8667A0443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370" y="2895600"/>
            <a:ext cx="6345260" cy="353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9BF04DC-F5E8-4579-923C-3A3441F06255}"/>
              </a:ext>
            </a:extLst>
          </p:cNvPr>
          <p:cNvSpPr/>
          <p:nvPr/>
        </p:nvSpPr>
        <p:spPr>
          <a:xfrm>
            <a:off x="1842685" y="2362200"/>
            <a:ext cx="5458630" cy="3276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স্টিমারের সিটি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1287A3-BAF0-4F68-9FC2-5F34A7E7A7E1}"/>
              </a:ext>
            </a:extLst>
          </p:cNvPr>
          <p:cNvSpPr txBox="1"/>
          <p:nvPr/>
        </p:nvSpPr>
        <p:spPr>
          <a:xfrm>
            <a:off x="1295400" y="1066800"/>
            <a:ext cx="716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প্রশ্নোত্তরের মাধ্যমে পাঠ আলোচনা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863C69F4-DDF0-4AF1-89C8-A8CD69944289}"/>
              </a:ext>
            </a:extLst>
          </p:cNvPr>
          <p:cNvSpPr/>
          <p:nvPr/>
        </p:nvSpPr>
        <p:spPr>
          <a:xfrm>
            <a:off x="838200" y="25146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9F08F1-BECE-4BA9-9D48-0B0EBC4C875F}"/>
              </a:ext>
            </a:extLst>
          </p:cNvPr>
          <p:cNvSpPr/>
          <p:nvPr/>
        </p:nvSpPr>
        <p:spPr>
          <a:xfrm>
            <a:off x="2019300" y="2378996"/>
            <a:ext cx="59817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কখনো নদীপথে কোথাও ভ্রমণ করেছ?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3213E8C-1FC1-45D0-8EE1-E328FA2E8721}"/>
              </a:ext>
            </a:extLst>
          </p:cNvPr>
          <p:cNvSpPr/>
          <p:nvPr/>
        </p:nvSpPr>
        <p:spPr>
          <a:xfrm>
            <a:off x="908957" y="3456214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9FA160-68A9-4204-B65C-BC567D81FCDC}"/>
              </a:ext>
            </a:extLst>
          </p:cNvPr>
          <p:cNvSpPr txBox="1"/>
          <p:nvPr/>
        </p:nvSpPr>
        <p:spPr>
          <a:xfrm>
            <a:off x="2019300" y="3394816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পানি দেখতে কেমন?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BC9B19E-5DE8-42A7-A232-F0D06F728255}"/>
              </a:ext>
            </a:extLst>
          </p:cNvPr>
          <p:cNvSpPr/>
          <p:nvPr/>
        </p:nvSpPr>
        <p:spPr>
          <a:xfrm>
            <a:off x="919843" y="4397828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8DE778-E095-40C0-A765-CD3B38A85378}"/>
              </a:ext>
            </a:extLst>
          </p:cNvPr>
          <p:cNvSpPr txBox="1"/>
          <p:nvPr/>
        </p:nvSpPr>
        <p:spPr>
          <a:xfrm>
            <a:off x="1817914" y="4316185"/>
            <a:ext cx="6743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কেউ সাঁতার কাটতে পারো?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133600"/>
            <a:ext cx="6172200" cy="160020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প্রথমে আমি তোমাদের পাঠটি   পড়ে শুনাব তোমরা মনোযোগ দিয়ে শুনবে এবং বই অনুসরণ করবে  ।</a:t>
            </a:r>
            <a:br>
              <a:rPr lang="bn-IN" dirty="0">
                <a:latin typeface="NikoshBAN" pitchFamily="2" charset="0"/>
                <a:cs typeface="NikoshBAN" pitchFamily="2" charset="0"/>
              </a:rPr>
            </a:br>
            <a:r>
              <a:rPr lang="bn-BD" sz="6600" dirty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8A750-0B6B-453C-BDBC-2576CE8B82B8}"/>
              </a:ext>
            </a:extLst>
          </p:cNvPr>
          <p:cNvSpPr txBox="1"/>
          <p:nvPr/>
        </p:nvSpPr>
        <p:spPr>
          <a:xfrm>
            <a:off x="3048000" y="7620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bn-IN" sz="5400" dirty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5400" dirty="0" err="1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র্শ</a:t>
            </a:r>
            <a:r>
              <a:rPr lang="en-US" sz="5400" dirty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4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E7F978-9B29-46A0-9BA8-9C6008FCB5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048000"/>
            <a:ext cx="6172200" cy="3673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1871" y="1447800"/>
            <a:ext cx="731520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/>
              <a:t>তোমরা পাঠের অংশটুকু </a:t>
            </a:r>
            <a:r>
              <a:rPr lang="bn-IN" sz="4000" dirty="0"/>
              <a:t>একাকী</a:t>
            </a:r>
            <a:r>
              <a:rPr lang="bn-BD" sz="4000" dirty="0"/>
              <a:t> পড় </a:t>
            </a: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FF8B48-C797-4E20-8BC8-17926696F4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71" y="2771239"/>
            <a:ext cx="6400800" cy="408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37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6629400" cy="1295400"/>
          </a:xfr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6000" dirty="0">
                <a:latin typeface="NikoshBAN" pitchFamily="2" charset="0"/>
                <a:cs typeface="NikoshBAN" pitchFamily="2" charset="0"/>
              </a:rPr>
              <a:t>পাঠটি পড় ও যুক্ত বর্ণ খুঁজে বের কর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D64FCB-178E-43EE-B35D-F6150863501C}"/>
              </a:ext>
            </a:extLst>
          </p:cNvPr>
          <p:cNvSpPr txBox="1"/>
          <p:nvPr/>
        </p:nvSpPr>
        <p:spPr>
          <a:xfrm>
            <a:off x="1295400" y="2349094"/>
            <a:ext cx="4343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 স্ক=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 ন্দ=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 জ্ঞ=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 ল্প=</a:t>
            </a:r>
          </a:p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 ঙ্গ=</a:t>
            </a:r>
            <a:endParaRPr lang="en-US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D0F712-8D47-4CC9-A957-559E485AB3D9}"/>
              </a:ext>
            </a:extLst>
          </p:cNvPr>
          <p:cNvSpPr txBox="1"/>
          <p:nvPr/>
        </p:nvSpPr>
        <p:spPr>
          <a:xfrm>
            <a:off x="2389322" y="2367574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স+ক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F31CFA-45D5-44A4-97E8-DC8355840BA1}"/>
              </a:ext>
            </a:extLst>
          </p:cNvPr>
          <p:cNvSpPr txBox="1"/>
          <p:nvPr/>
        </p:nvSpPr>
        <p:spPr>
          <a:xfrm>
            <a:off x="2362200" y="3146528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ন+দ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44F583-2685-40CC-8076-D94AFADFA73A}"/>
              </a:ext>
            </a:extLst>
          </p:cNvPr>
          <p:cNvSpPr txBox="1"/>
          <p:nvPr/>
        </p:nvSpPr>
        <p:spPr>
          <a:xfrm>
            <a:off x="2362200" y="3809640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জ+ঞ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92BF4F-9D74-4740-A741-C293DABE6D0A}"/>
              </a:ext>
            </a:extLst>
          </p:cNvPr>
          <p:cNvSpPr txBox="1"/>
          <p:nvPr/>
        </p:nvSpPr>
        <p:spPr>
          <a:xfrm>
            <a:off x="2362200" y="4556694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ল+প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7FCBEEA-6998-4F42-8BEF-478660D918CB}"/>
              </a:ext>
            </a:extLst>
          </p:cNvPr>
          <p:cNvSpPr txBox="1"/>
          <p:nvPr/>
        </p:nvSpPr>
        <p:spPr>
          <a:xfrm>
            <a:off x="2362200" y="5303748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ঙ+গ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9D6982-981F-4E1B-AB80-E4C5EF6E12D5}"/>
              </a:ext>
            </a:extLst>
          </p:cNvPr>
          <p:cNvSpPr txBox="1"/>
          <p:nvPr/>
        </p:nvSpPr>
        <p:spPr>
          <a:xfrm>
            <a:off x="4999497" y="2367574"/>
            <a:ext cx="4495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স্কুল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ছন্দ,খন্দ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বিজ্ঞ,বিজ্ঞান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অল্প,বিকল্প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অঙ্গ,বঙ্গ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8" grpId="0"/>
      <p:bldP spid="9" grpId="0"/>
      <p:bldP spid="10" grpId="0"/>
      <p:bldP spid="11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19AAC98-0B8C-4565-A919-C34A71ADE0F9}"/>
              </a:ext>
            </a:extLst>
          </p:cNvPr>
          <p:cNvSpPr txBox="1"/>
          <p:nvPr/>
        </p:nvSpPr>
        <p:spPr>
          <a:xfrm>
            <a:off x="2209800" y="838200"/>
            <a:ext cx="5105400" cy="830997"/>
          </a:xfrm>
          <a:prstGeom prst="rect">
            <a:avLst/>
          </a:prstGeom>
          <a:gradFill>
            <a:gsLst>
              <a:gs pos="0">
                <a:schemeClr val="accent1">
                  <a:tint val="64000"/>
                  <a:lumMod val="118000"/>
                </a:schemeClr>
              </a:gs>
              <a:gs pos="97000">
                <a:schemeClr val="accent1"/>
              </a:gs>
            </a:gsLst>
            <a:lin ang="5400000" scaled="0"/>
          </a:gra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 শব্দের অর্থ জেনে নিই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E841AB-1646-40B8-85BE-331CB6456775}"/>
              </a:ext>
            </a:extLst>
          </p:cNvPr>
          <p:cNvSpPr txBox="1"/>
          <p:nvPr/>
        </p:nvSpPr>
        <p:spPr>
          <a:xfrm>
            <a:off x="762000" y="2209800"/>
            <a:ext cx="2895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বার্ষিক=</a:t>
            </a:r>
          </a:p>
          <a:p>
            <a:endParaRPr lang="bn-IN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ভ্রমণ=</a:t>
            </a:r>
          </a:p>
          <a:p>
            <a:endParaRPr lang="bn-IN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অভিজ্ঞতা=</a:t>
            </a:r>
          </a:p>
          <a:p>
            <a:endParaRPr lang="bn-IN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33C98B-FD48-4BA4-81CA-A8F441809741}"/>
              </a:ext>
            </a:extLst>
          </p:cNvPr>
          <p:cNvSpPr txBox="1"/>
          <p:nvPr/>
        </p:nvSpPr>
        <p:spPr>
          <a:xfrm>
            <a:off x="3886200" y="2209800"/>
            <a:ext cx="5562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বছর বিষয়ক</a:t>
            </a:r>
          </a:p>
          <a:p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বেড়ানো</a:t>
            </a:r>
          </a:p>
          <a:p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দেখা ও জানার মাধ্যমে লাভ করা জ্ঞান</a:t>
            </a:r>
          </a:p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88352A-2D92-4841-B175-5E8A61F62A42}"/>
              </a:ext>
            </a:extLst>
          </p:cNvPr>
          <p:cNvSpPr txBox="1"/>
          <p:nvPr/>
        </p:nvSpPr>
        <p:spPr>
          <a:xfrm>
            <a:off x="3200400" y="914400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BA333C-FD88-4C4F-ABF7-6AAA738583F7}"/>
              </a:ext>
            </a:extLst>
          </p:cNvPr>
          <p:cNvSpPr txBox="1"/>
          <p:nvPr/>
        </p:nvSpPr>
        <p:spPr>
          <a:xfrm>
            <a:off x="1137557" y="2971800"/>
            <a:ext cx="754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। মাঠে.....</a:t>
            </a:r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.........ফলে।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খ। নতুন নতুন জায়গা দেখলে................ হয়।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গ। ...........আনন্দ হয়।</a:t>
            </a:r>
          </a:p>
          <a:p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ঘ ।আমরা নদীপথে..............যাব।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322F7B8-37AD-413E-AF6E-FC30CF862453}"/>
              </a:ext>
            </a:extLst>
          </p:cNvPr>
          <p:cNvSpPr/>
          <p:nvPr/>
        </p:nvSpPr>
        <p:spPr>
          <a:xfrm>
            <a:off x="838200" y="1743712"/>
            <a:ext cx="7380514" cy="7694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 spc="5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F5F91A-AB5F-4E06-A338-2076660DA89A}"/>
              </a:ext>
            </a:extLst>
          </p:cNvPr>
          <p:cNvSpPr txBox="1"/>
          <p:nvPr/>
        </p:nvSpPr>
        <p:spPr>
          <a:xfrm>
            <a:off x="1143000" y="1725386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ভ্রমণে</a:t>
            </a:r>
            <a:r>
              <a:rPr lang="bn-IN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2C1E33-AADC-4525-891D-C05FD1238633}"/>
              </a:ext>
            </a:extLst>
          </p:cNvPr>
          <p:cNvSpPr txBox="1"/>
          <p:nvPr/>
        </p:nvSpPr>
        <p:spPr>
          <a:xfrm>
            <a:off x="2514602" y="1785257"/>
            <a:ext cx="358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অভিজ্ঞতা 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C88CF-FB49-4BC6-A7B9-F1D3929A73A7}"/>
              </a:ext>
            </a:extLst>
          </p:cNvPr>
          <p:cNvSpPr txBox="1"/>
          <p:nvPr/>
        </p:nvSpPr>
        <p:spPr>
          <a:xfrm>
            <a:off x="4566559" y="1772611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চাঁদপুরে  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3A2CAC-6BF5-4971-9143-A846B077AE3B}"/>
              </a:ext>
            </a:extLst>
          </p:cNvPr>
          <p:cNvSpPr txBox="1"/>
          <p:nvPr/>
        </p:nvSpPr>
        <p:spPr>
          <a:xfrm>
            <a:off x="6232077" y="1746434"/>
            <a:ext cx="37392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শস্য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26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21 0.00694 L -0.37049 0.15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85" y="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0.37795 0.2569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1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0.07864 0.4657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4" y="2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04531 0.547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4" y="2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609600"/>
            <a:ext cx="3886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FFD5FE-CFF3-4B99-84C3-2850E1634373}"/>
              </a:ext>
            </a:extLst>
          </p:cNvPr>
          <p:cNvSpPr txBox="1"/>
          <p:nvPr/>
        </p:nvSpPr>
        <p:spPr>
          <a:xfrm>
            <a:off x="685800" y="2514600"/>
            <a:ext cx="800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১। ওরা কিসে করে ভ্রমণ করবে?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২। স্টিমার কখন ছাড়বে?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৩। সাথে কে কে ছিল?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৪। ওরা সদরঘাটে কখন পৌঁছে গেল?</a:t>
            </a:r>
          </a:p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৫। ওরা কোথায় কোথায় ঘুরে বেড়ালো?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272586-F511-48A1-B583-D743476920ED}"/>
              </a:ext>
            </a:extLst>
          </p:cNvPr>
          <p:cNvSpPr txBox="1"/>
          <p:nvPr/>
        </p:nvSpPr>
        <p:spPr>
          <a:xfrm>
            <a:off x="2895600" y="9144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4ABDD95-D58A-47A8-A247-8B27E8BEEEBF}"/>
              </a:ext>
            </a:extLst>
          </p:cNvPr>
          <p:cNvSpPr/>
          <p:nvPr/>
        </p:nvSpPr>
        <p:spPr>
          <a:xfrm>
            <a:off x="457200" y="2590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13410-B935-450C-979B-815778FE46B6}"/>
              </a:ext>
            </a:extLst>
          </p:cNvPr>
          <p:cNvSpPr txBox="1"/>
          <p:nvPr/>
        </p:nvSpPr>
        <p:spPr>
          <a:xfrm>
            <a:off x="1752600" y="2551837"/>
            <a:ext cx="6934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 যদি স্টিমারে ভ্রমণ করতে তাহলে কী কী করতে?তিনটি বাক্যে লেখ।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7822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1985" y="848520"/>
            <a:ext cx="6220630" cy="709865"/>
          </a:xfrm>
          <a:gradFill>
            <a:gsLst>
              <a:gs pos="0">
                <a:schemeClr val="accent4">
                  <a:tint val="64000"/>
                  <a:lumMod val="118000"/>
                </a:schemeClr>
              </a:gs>
              <a:gs pos="100000">
                <a:schemeClr val="accent4">
                  <a:tint val="92000"/>
                  <a:alpha val="100000"/>
                  <a:lumMod val="110000"/>
                </a:schemeClr>
              </a:gs>
            </a:gsLst>
            <a:lin ang="5400000" scaled="0"/>
          </a:gra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IN" sz="8000" dirty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8000" dirty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dirty="0">
                <a:latin typeface="KongshoTMJ" pitchFamily="2" charset="0"/>
              </a:rPr>
              <a:t> </a:t>
            </a:r>
            <a:endParaRPr lang="en-US" dirty="0">
              <a:latin typeface="KongshoTMJ" pitchFamily="2" charset="0"/>
              <a:cs typeface="KongshoTMJ" pitchFamily="2" charset="0"/>
            </a:endParaRPr>
          </a:p>
        </p:txBody>
      </p:sp>
      <p:pic>
        <p:nvPicPr>
          <p:cNvPr id="4" name="Content Placeholder 3" descr="2465439233_f39611b7d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7084" y="2209800"/>
            <a:ext cx="6320545" cy="4114800"/>
          </a:xfrm>
          <a:ln w="1905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1432</TotalTime>
  <Words>311</Words>
  <Application>Microsoft Office PowerPoint</Application>
  <PresentationFormat>On-screen Show (4:3)</PresentationFormat>
  <Paragraphs>77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Century Gothic</vt:lpstr>
      <vt:lpstr>KongshoTMJ</vt:lpstr>
      <vt:lpstr>NikoshBAN</vt:lpstr>
      <vt:lpstr>Verdana</vt:lpstr>
      <vt:lpstr>Wingdings 3</vt:lpstr>
      <vt:lpstr>Ion Boardroom</vt:lpstr>
      <vt:lpstr>     শুভেচ্ছা </vt:lpstr>
      <vt:lpstr>         পরিচয় </vt:lpstr>
      <vt:lpstr>          পাঠ পরিচিতি</vt:lpstr>
      <vt:lpstr>শিখনফল </vt:lpstr>
      <vt:lpstr>PowerPoint Presentation</vt:lpstr>
      <vt:lpstr>PowerPoint Presentation</vt:lpstr>
      <vt:lpstr>PowerPoint Presentation</vt:lpstr>
      <vt:lpstr>PowerPoint Presentation</vt:lpstr>
      <vt:lpstr>প্রথমে আমি তোমাদের পাঠটি   পড়ে শুনাব তোমরা মনোযোগ দিয়ে শুনবে এবং বই অনুসরণ করবে  ।  </vt:lpstr>
      <vt:lpstr>PowerPoint Presentation</vt:lpstr>
      <vt:lpstr>পাঠটি পড় ও যুক্ত বর্ণ খুঁজে বের কর </vt:lpstr>
      <vt:lpstr>PowerPoint Presentation</vt:lpstr>
      <vt:lpstr>PowerPoint Presentation</vt:lpstr>
      <vt:lpstr>PowerPoint Presentation</vt:lpstr>
      <vt:lpstr>PowerPoint Presentation</vt:lpstr>
      <vt:lpstr>        ধন্যবাদ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DPE</cp:lastModifiedBy>
  <cp:revision>207</cp:revision>
  <dcterms:created xsi:type="dcterms:W3CDTF">2012-05-16T04:06:40Z</dcterms:created>
  <dcterms:modified xsi:type="dcterms:W3CDTF">2019-09-16T08:37:29Z</dcterms:modified>
</cp:coreProperties>
</file>