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85" r:id="rId15"/>
    <p:sldId id="266" r:id="rId16"/>
    <p:sldId id="268" r:id="rId17"/>
    <p:sldId id="269" r:id="rId18"/>
    <p:sldId id="271" r:id="rId19"/>
    <p:sldId id="273" r:id="rId20"/>
    <p:sldId id="276" r:id="rId21"/>
    <p:sldId id="284" r:id="rId22"/>
    <p:sldId id="280" r:id="rId23"/>
    <p:sldId id="281" r:id="rId24"/>
    <p:sldId id="282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" y="-138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8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5959"/>
            <a:ext cx="1005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1524000"/>
            <a:ext cx="6781800" cy="472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4953000" cy="38564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4953000" cy="38564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447800" y="540755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ইরানি গোলাপ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38049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মিরিন্ডা গোলাপ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351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 কোন কোন গোলাপের জাত দেখছ?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5" y="54102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 করে গোলাপ জাতের নাম লিখ।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75" y="1566565"/>
            <a:ext cx="452524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89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2" y="1376005"/>
            <a:ext cx="4976814" cy="36357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28600" y="5449669"/>
            <a:ext cx="1104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জাত উদ্ভাবনের জন্য বীজ উৎপাদন  করে তা থেকে চারা তৈরি করা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50" y="1376005"/>
            <a:ext cx="4987050" cy="362618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1638300" y="4351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করছে?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15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6195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3"/>
          <a:stretch/>
        </p:blipFill>
        <p:spPr>
          <a:xfrm>
            <a:off x="3429000" y="1423391"/>
            <a:ext cx="4572000" cy="3618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589282" y="5540514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পদ্ধতিতে গোলাপের বংশবিস্তার করা হয় লিখ।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21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54165"/>
              </p:ext>
            </p:extLst>
          </p:nvPr>
        </p:nvGraphicFramePr>
        <p:xfrm>
          <a:off x="4492978" y="2819400"/>
          <a:ext cx="2444044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978" y="2819400"/>
                        <a:ext cx="2444044" cy="20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9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6019800" y="1293531"/>
            <a:ext cx="5029200" cy="381186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4"/>
          <a:stretch/>
        </p:blipFill>
        <p:spPr>
          <a:xfrm>
            <a:off x="319088" y="1293530"/>
            <a:ext cx="5105399" cy="38118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76200" y="55626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জমি ৪/৫ টি চাষ ও মই দিয়ে মাটি ঝুরঝুরে ও সমতল করে নিতে হবে।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810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 চিত্রে চাষীরা কী করছে?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60960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 প্রয়োগ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56955"/>
              </p:ext>
            </p:extLst>
          </p:nvPr>
        </p:nvGraphicFramePr>
        <p:xfrm>
          <a:off x="2362200" y="2057400"/>
          <a:ext cx="6705600" cy="3779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04672"/>
                <a:gridCol w="2414016"/>
                <a:gridCol w="3486912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পচা গোবর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৫ কেজি প্রতি গর্তে</a:t>
                      </a:r>
                      <a:r>
                        <a:rPr lang="bn-IN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পাতা পচা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সার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৫ কেজি প্রতি গর্তে</a:t>
                      </a:r>
                      <a:r>
                        <a:rPr lang="bn-IN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7814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ছাই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৫০০ গ্রাম</a:t>
                      </a:r>
                      <a:r>
                        <a:rPr lang="bn-IN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প্রতি গর্তে</a:t>
                      </a:r>
                      <a:r>
                        <a:rPr lang="bn-IN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mahfuja 2\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1" y="1445418"/>
            <a:ext cx="4991101" cy="3774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42900" y="5313696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আগাছা দমন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83517"/>
            <a:ext cx="5029200" cy="373618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3868982" y="373559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গোলাপের পরিচর্যা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313696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সেচ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1529"/>
            <a:ext cx="3347776" cy="334387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-61784" y="5159722"/>
            <a:ext cx="394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ডালপালা ছাটাইকরন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Desktop\mahfuja 2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1529"/>
            <a:ext cx="3505200" cy="334387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2576" y="448270"/>
            <a:ext cx="4124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গোলাপের পরিচর্যা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2950" y="5208656"/>
            <a:ext cx="2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নিকাশ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48" y="1761529"/>
            <a:ext cx="3514464" cy="337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7419975" y="5208656"/>
            <a:ext cx="3919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কুড়ি ছাঁটাইকরন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0495"/>
            <a:ext cx="5181600" cy="394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1828800" y="462972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 মাকড় ব্যবস্থাপনা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55515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 স্কেল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0495"/>
            <a:ext cx="5105400" cy="394312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7086600" y="56167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বিটল পোকা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754666"/>
            <a:ext cx="40147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ফরিদগঞ্জ, চাঁদপুর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687410"/>
            <a:ext cx="403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দশম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৪র্থ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চাষ)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9766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99766"/>
            <a:ext cx="1895053" cy="2362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</p:pic>
    </p:spTree>
    <p:extLst>
      <p:ext uri="{BB962C8B-B14F-4D97-AF65-F5344CB8AC3E}">
        <p14:creationId xmlns:p14="http://schemas.microsoft.com/office/powerpoint/2010/main" val="2007128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4134"/>
            <a:ext cx="5181600" cy="39398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3810000" y="30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ব্যবস্থাপনা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 দাগ পরা রোগ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1371600"/>
            <a:ext cx="5082172" cy="4038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Down Arrow 9"/>
          <p:cNvSpPr/>
          <p:nvPr/>
        </p:nvSpPr>
        <p:spPr>
          <a:xfrm>
            <a:off x="8472488" y="1678550"/>
            <a:ext cx="457200" cy="990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5388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ড্যাইব্যাক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6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6195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71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 পদ্ধতি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লেখ।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6" y="1414215"/>
            <a:ext cx="5718624" cy="3805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4769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81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85330"/>
            <a:ext cx="952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গোলাপের বীজ কেন ব্যবহার করা হয়?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গোলাপে কী কী পোকামাকড় দেখা যায়? 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গোলাপের জাত কী কী ? 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ফুল সংগ্রহ কী ভাবে করতে হবে? 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গোলাপের রোগ কী  কী?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0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6166524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06869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চাষ করে আর্থিক লাভবান হওয়া সম্ভব বুঝিয়ে লিখে নিয়ে আসবে।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29161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933700" y="1828800"/>
            <a:ext cx="5676900" cy="4572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244969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ফুল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950" y="584531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ফুল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014411"/>
            <a:ext cx="4800601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014411"/>
            <a:ext cx="4762500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9548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 COMPUTER.. (32)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752599"/>
            <a:ext cx="4191000" cy="4881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7620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চাষ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62748"/>
            <a:ext cx="9829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গোলাপের জাত চিনতে পারবে;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গোলাপের বংশবিস্তার করতে পারবে;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জমি নির্বাচন করতে পারবে;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গোলাপ চাষ পদ্ধতি ব্যাখ্যা করতে 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457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874" y="1828800"/>
            <a:ext cx="3632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</p:txBody>
      </p:sp>
    </p:spTree>
    <p:extLst>
      <p:ext uri="{BB962C8B-B14F-4D97-AF65-F5344CB8AC3E}">
        <p14:creationId xmlns:p14="http://schemas.microsoft.com/office/powerpoint/2010/main" val="1034245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0188"/>
              </p:ext>
            </p:extLst>
          </p:nvPr>
        </p:nvGraphicFramePr>
        <p:xfrm>
          <a:off x="4538133" y="2743200"/>
          <a:ext cx="2353733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8133" y="2743200"/>
                        <a:ext cx="2353733" cy="198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7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6" y="1818302"/>
            <a:ext cx="3196287" cy="323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80" y="1795464"/>
            <a:ext cx="3192520" cy="323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04" y="1807418"/>
            <a:ext cx="3277096" cy="324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981200" y="5259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 কোন কোন রং এর গোলাপ দেখছ?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5144867"/>
            <a:ext cx="10210800" cy="762002"/>
            <a:chOff x="838200" y="5144867"/>
            <a:chExt cx="10210800" cy="762002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5144867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সাদা গোলাপ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3900" y="5198983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হলুদ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3400" y="5198983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লাল গোলাপ 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5113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 কোন কোন গোলাপের জাত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8852" y="517531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মিশ্রিত গোলাপ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175319"/>
            <a:ext cx="337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গোলাপি গোলাপ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8864" y="51753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 গোলাপ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09" y="1828230"/>
            <a:ext cx="3277792" cy="320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90" y="1828230"/>
            <a:ext cx="3443288" cy="320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230"/>
            <a:ext cx="3451620" cy="3201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61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9130"/>
            <a:ext cx="5105400" cy="354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909636" y="5368171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রাণী এলিজাবেথ (গোলাপ)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330071"/>
            <a:ext cx="4119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ব্ল্যাক প্রিন্স কালো গোলাপ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9130"/>
            <a:ext cx="5105400" cy="35435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1600200" y="4351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 কোন কোন গোলাপের জাত দেখছ?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3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344</Words>
  <Application>Microsoft Office PowerPoint</Application>
  <PresentationFormat>Custom</PresentationFormat>
  <Paragraphs>79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sir</cp:lastModifiedBy>
  <cp:revision>77</cp:revision>
  <dcterms:created xsi:type="dcterms:W3CDTF">2006-08-16T00:00:00Z</dcterms:created>
  <dcterms:modified xsi:type="dcterms:W3CDTF">2019-10-15T02:07:25Z</dcterms:modified>
</cp:coreProperties>
</file>