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94" r:id="rId2"/>
    <p:sldId id="295" r:id="rId3"/>
    <p:sldId id="282" r:id="rId4"/>
    <p:sldId id="280" r:id="rId5"/>
    <p:sldId id="263" r:id="rId6"/>
    <p:sldId id="271" r:id="rId7"/>
    <p:sldId id="283" r:id="rId8"/>
    <p:sldId id="285" r:id="rId9"/>
    <p:sldId id="291" r:id="rId10"/>
    <p:sldId id="272" r:id="rId11"/>
    <p:sldId id="293" r:id="rId12"/>
    <p:sldId id="273" r:id="rId13"/>
    <p:sldId id="292" r:id="rId14"/>
    <p:sldId id="268" r:id="rId15"/>
    <p:sldId id="270" r:id="rId16"/>
    <p:sldId id="275" r:id="rId17"/>
    <p:sldId id="274" r:id="rId18"/>
    <p:sldId id="286" r:id="rId19"/>
    <p:sldId id="288" r:id="rId20"/>
    <p:sldId id="289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2" autoAdjust="0"/>
    <p:restoredTop sz="94660"/>
  </p:normalViewPr>
  <p:slideViewPr>
    <p:cSldViewPr>
      <p:cViewPr varScale="1">
        <p:scale>
          <a:sx n="69" d="100"/>
          <a:sy n="69" d="100"/>
        </p:scale>
        <p:origin x="-1494" y="120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131B0-895F-40B6-B17A-F31AD5C45639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E2857-3A26-4851-80D8-EEEED9AB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21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E2857-3A26-4851-80D8-EEEED9ABE2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33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E2857-3A26-4851-80D8-EEEED9ABE2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79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E2857-3A26-4851-80D8-EEEED9ABE2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24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ি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E2857-3A26-4851-80D8-EEEED9ABE2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83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4EB693-79AC-481C-839A-11FE90177C04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4AA3262-B0F6-44A7-9DAD-868CC88103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57200"/>
            <a:ext cx="8983133" cy="624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38400" y="4894847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45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458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কর্মপত্রঃ-২ 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         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8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মিঃ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রমের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009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9812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2057400" y="1135797"/>
            <a:ext cx="4191000" cy="21336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1745382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2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র‍্যামের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পুর্ণরুপ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random access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memorry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রমের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পির্ণরুপ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read only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memorry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/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২।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মেমোরি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স্থায়ী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মেমোরি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৩।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অফ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বিদ্যু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র‍্যামের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ডেটা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মুছে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অফ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//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বিদ্যু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ৎ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গেলেও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সংরক্ষিত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ডেটা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মুছে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000" dirty="0" smtClean="0"/>
              <a:t>  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2800" dirty="0" smtClean="0"/>
          </a:p>
          <a:p>
            <a:pPr marL="571500" indent="-571500">
              <a:buFont typeface="Arial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7510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HA ALIM MADRASHA\Desktop\Computer Instrument\mod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21975"/>
            <a:ext cx="3962400" cy="298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CHA ALIM MADRASHA\Desktop\Computer Instrument\c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21974"/>
            <a:ext cx="3057525" cy="341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47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91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 smtClean="0"/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কর্মপত্র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:- ৩           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)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           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১০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মিঃ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পেনড্রাইভ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0454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2800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১।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পেনড্রাইভ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নেয়া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২।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ইহার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নেটওয়ার্কিং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৩।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ইহার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ধারন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৫।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স্টোরেজ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ডিভাইস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/>
          </a:p>
          <a:p>
            <a:pPr algn="ctr"/>
            <a:endParaRPr lang="en-US" sz="4000" dirty="0" smtClean="0"/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9429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191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  </a:t>
            </a:r>
            <a:r>
              <a:rPr lang="en-US" sz="9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১।কম্পিউটারের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স্মৃতিকে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--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i   Ram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ii rom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iii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হার্ডওয়্যার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  iv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অপারেটিং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সিস্টেম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/>
          </a:p>
        </p:txBody>
      </p:sp>
      <p:sp>
        <p:nvSpPr>
          <p:cNvPr id="4" name="Oval 3"/>
          <p:cNvSpPr/>
          <p:nvPr/>
        </p:nvSpPr>
        <p:spPr>
          <a:xfrm>
            <a:off x="1212730" y="2139351"/>
            <a:ext cx="228600" cy="421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1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69753"/>
            <a:ext cx="89916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 smtClean="0"/>
          </a:p>
          <a:p>
            <a:pPr algn="ctr"/>
            <a:r>
              <a:rPr lang="en-US" sz="4400" dirty="0" smtClean="0"/>
              <a:t>২। Rom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পূর্নরুপ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algn="ctr"/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   a)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Random access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memorry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b) Root only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memorry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c) Read only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memorry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d) Red only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memorry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</a:p>
          <a:p>
            <a:pPr algn="ctr"/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857250" indent="-857250" algn="ctr">
              <a:buFont typeface="+mj-lt"/>
              <a:buAutoNum type="romanLcPeriod"/>
            </a:pPr>
            <a:endParaRPr lang="en-US" sz="4000" dirty="0" smtClean="0"/>
          </a:p>
          <a:p>
            <a:pPr marL="571500" indent="-571500">
              <a:buFont typeface="Arial" pitchFamily="34" charset="0"/>
              <a:buChar char="•"/>
            </a:pPr>
            <a:endParaRPr lang="en-US" sz="4000" dirty="0" smtClean="0"/>
          </a:p>
        </p:txBody>
      </p:sp>
      <p:sp>
        <p:nvSpPr>
          <p:cNvPr id="5" name="Oval 4"/>
          <p:cNvSpPr/>
          <p:nvPr/>
        </p:nvSpPr>
        <p:spPr>
          <a:xfrm>
            <a:off x="2142945" y="3426531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3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স্থায়ী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মেমোরি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মেমোরি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ক্যাশ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মেমোরি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ক. i খ.  ii . গ  iii  ঘ i, ii, ও iii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143000" y="3276600"/>
            <a:ext cx="457200" cy="532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4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80772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8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রহিম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সপ্তম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শ্রেণীর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শিক্ষর্থী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উভয়ে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সাহেব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বাজার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ঘুরতে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গিয়ে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দোকানে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ঢুকলো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রহিম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করিমকে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৮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গিগার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পেনড্রাইভ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পেনড্রাইবের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নেয়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তথ্যের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সংগ্রহ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15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312" y="2943226"/>
            <a:ext cx="3867279" cy="2454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তাছলিমা</a:t>
            </a:r>
            <a:r>
              <a:rPr lang="en-US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সুলতানা</a:t>
            </a:r>
            <a:endParaRPr lang="bn-IN" sz="3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2700" dirty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</a:t>
            </a:r>
            <a:r>
              <a:rPr lang="bn-IN" sz="27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2700" dirty="0" smtClean="0">
              <a:solidFill>
                <a:schemeClr val="accent4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7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মাদানি</a:t>
            </a:r>
            <a:r>
              <a:rPr lang="en-US" sz="27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7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কমপ্লেক্স</a:t>
            </a:r>
            <a:r>
              <a:rPr lang="en-US" sz="27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7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2700" dirty="0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700" dirty="0" err="1" smtClean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bn-IN" sz="2700" dirty="0">
              <a:solidFill>
                <a:schemeClr val="accent4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রাজবাড়ী</a:t>
            </a:r>
            <a:endParaRPr lang="en-US" sz="3200" dirty="0" smtClean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নং</a:t>
            </a:r>
            <a:r>
              <a:rPr lang="en-US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০১৭১২৬৫৯৮৫৭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35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Wave 3"/>
          <p:cNvSpPr/>
          <p:nvPr/>
        </p:nvSpPr>
        <p:spPr>
          <a:xfrm>
            <a:off x="1218645" y="1282418"/>
            <a:ext cx="2057400" cy="571500"/>
          </a:xfrm>
          <a:prstGeom prst="wav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400" dirty="0"/>
              <a:t> </a:t>
            </a:r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067302" y="1179742"/>
            <a:ext cx="34289" cy="480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Wave 5"/>
          <p:cNvSpPr/>
          <p:nvPr/>
        </p:nvSpPr>
        <p:spPr>
          <a:xfrm>
            <a:off x="5422766" y="1653485"/>
            <a:ext cx="2133471" cy="628650"/>
          </a:xfrm>
          <a:prstGeom prst="wav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00112" y="3039880"/>
            <a:ext cx="4741619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bn-IN" sz="4000" b="1" dirty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সপ্তম</a:t>
            </a:r>
            <a:endParaRPr lang="bn-BD" sz="4000" b="1" dirty="0"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dirty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IN" sz="3600" b="1" dirty="0" smtClean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তথ্য ও যোগাযোগ প্রযুক্তি</a:t>
            </a:r>
            <a:endParaRPr lang="bn-BD" sz="3600" b="1" dirty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b="1" dirty="0" smtClean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3600" b="1" dirty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দ্বিতীয়</a:t>
            </a:r>
            <a:endParaRPr lang="en-US" sz="3600" b="1" dirty="0" smtClean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smtClean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600" b="1" dirty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700" b="1" dirty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2700" b="1" dirty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700" b="1" dirty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700" b="1" dirty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2700" b="1" dirty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700" b="1" dirty="0">
                <a:ln w="0"/>
                <a:solidFill>
                  <a:srgbClr val="00206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2700" b="1" dirty="0">
              <a:ln w="0"/>
              <a:solidFill>
                <a:srgbClr val="00206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2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2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9989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861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১। Ram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৪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পেনড্রাইবের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পেনড্রাইবের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প্রয়োজনীয়তা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৪।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রহিম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করিমের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মতটি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যুক্তিযুক্ত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514350" indent="-514350">
              <a:buFont typeface="+mj-lt"/>
              <a:buAutoNum type="arabicPeriod"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49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889337"/>
            <a:ext cx="655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000" dirty="0" smtClean="0">
                <a:solidFill>
                  <a:srgbClr val="00B050"/>
                </a:solidFill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</a:rPr>
              <a:t>ধন্যবাদ</a:t>
            </a:r>
            <a:endParaRPr lang="en-US" sz="6000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Users\CHA ALIM MADRASHA\Pictures\ima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05000"/>
            <a:ext cx="83820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37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 ALIM MADRASHA\Desktop\Computer Instrument\index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3351"/>
            <a:ext cx="4343400" cy="25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Computer Instrument\images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00805">
            <a:off x="5477278" y="214382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Computer Instrument\mod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37131">
            <a:off x="4886512" y="2970639"/>
            <a:ext cx="495769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CHA ALIM MADRASHA\Desktop\Computer Instrument\index 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799" y="1859920"/>
            <a:ext cx="2893923" cy="2388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CHA ALIM MADRASHA\Desktop\Computer Instrument\mo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4648200"/>
            <a:ext cx="25241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HA ALIM MADRASHA\Desktop\Computer Instrument\ups4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162" y="4488873"/>
            <a:ext cx="152400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15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52600"/>
            <a:ext cx="853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bn-IN" sz="6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72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মেমোরি</a:t>
            </a:r>
            <a:r>
              <a:rPr lang="en-US" sz="7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72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স্টোরেজ</a:t>
            </a:r>
            <a:r>
              <a:rPr lang="en-US" sz="7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ডিভাইস</a:t>
            </a:r>
            <a:r>
              <a:rPr lang="en-US" sz="7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617070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82613"/>
            <a:ext cx="8839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 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---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IN" sz="4400" dirty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২।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রমের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smtClean="0">
                <a:latin typeface="NikoshBAN" pitchFamily="2" charset="0"/>
                <a:cs typeface="NikoshBAN" pitchFamily="2" charset="0"/>
              </a:rPr>
              <a:t>বর্ননা করতে</a:t>
            </a:r>
            <a:r>
              <a:rPr lang="en-US" sz="360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IN" sz="3600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পেনড্রাইভ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718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 ALIM MADRASHA\Desktop\Computer Instrument\mo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33778"/>
            <a:ext cx="3077735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A ALIM MADRASHA\Desktop\Computer Instrument\images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429000"/>
            <a:ext cx="39624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CHA ALIM MADRASHA\Desktop\Computer Instrument\index 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633" y="633778"/>
            <a:ext cx="3638550" cy="233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44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0600"/>
            <a:ext cx="6172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কর্মপত্র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–১ </a:t>
            </a:r>
          </a:p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) 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 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২মিঃ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7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534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6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র‍্যাম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অস্থায়ী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মেমোরি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র‍্যামে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লেখা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যায়,পড়া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প্রয়োজনে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মুছা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এজন্য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র‍্যামকে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লিখন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পঠন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মেমোরিও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endParaRPr lang="en-US" sz="4800" dirty="0" smtClean="0">
              <a:solidFill>
                <a:srgbClr val="00B0F0"/>
              </a:solidFill>
            </a:endParaRPr>
          </a:p>
          <a:p>
            <a:pPr algn="ctr"/>
            <a:endParaRPr lang="en-US" sz="6000" dirty="0">
              <a:solidFill>
                <a:srgbClr val="00B0F0"/>
              </a:solidFill>
            </a:endParaRPr>
          </a:p>
          <a:p>
            <a:pPr algn="ctr"/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1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HA ALIM MADRASHA\Desktop\Computer Instrument\index 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58333"/>
            <a:ext cx="36385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CHA ALIM MADRASHA\Desktop\Computer Instrument\mo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530" y="2133600"/>
            <a:ext cx="3551662" cy="297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29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1146</TotalTime>
  <Words>448</Words>
  <Application>Microsoft Office PowerPoint</Application>
  <PresentationFormat>On-screen Show (4:3)</PresentationFormat>
  <Paragraphs>87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 ALIM MADRASHA</dc:creator>
  <cp:lastModifiedBy>D</cp:lastModifiedBy>
  <cp:revision>365</cp:revision>
  <dcterms:created xsi:type="dcterms:W3CDTF">2015-01-09T06:12:30Z</dcterms:created>
  <dcterms:modified xsi:type="dcterms:W3CDTF">2019-10-15T10:05:34Z</dcterms:modified>
</cp:coreProperties>
</file>