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94" r:id="rId2"/>
    <p:sldId id="295" r:id="rId3"/>
    <p:sldId id="282" r:id="rId4"/>
    <p:sldId id="280" r:id="rId5"/>
    <p:sldId id="263" r:id="rId6"/>
    <p:sldId id="271" r:id="rId7"/>
    <p:sldId id="283" r:id="rId8"/>
    <p:sldId id="285" r:id="rId9"/>
    <p:sldId id="291" r:id="rId10"/>
    <p:sldId id="272" r:id="rId11"/>
    <p:sldId id="293" r:id="rId12"/>
    <p:sldId id="273" r:id="rId13"/>
    <p:sldId id="292" r:id="rId14"/>
    <p:sldId id="268" r:id="rId15"/>
    <p:sldId id="270" r:id="rId16"/>
    <p:sldId id="275" r:id="rId17"/>
    <p:sldId id="274" r:id="rId18"/>
    <p:sldId id="286" r:id="rId19"/>
    <p:sldId id="288" r:id="rId20"/>
    <p:sldId id="28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2" autoAdjust="0"/>
    <p:restoredTop sz="94660"/>
  </p:normalViewPr>
  <p:slideViewPr>
    <p:cSldViewPr>
      <p:cViewPr varScale="1">
        <p:scale>
          <a:sx n="69" d="100"/>
          <a:sy n="69" d="100"/>
        </p:scale>
        <p:origin x="-1494" y="12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131B0-895F-40B6-B17A-F31AD5C4563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2857-3A26-4851-80D8-EEEED9A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2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4EB693-79AC-481C-839A-11FE90177C0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57200"/>
            <a:ext cx="8983133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89484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কর্মপত্রঃ-২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8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009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981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057400" y="1135797"/>
            <a:ext cx="4191000" cy="2133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745382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পুর্ণরুপ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random access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পির্ণরুপ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read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২।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গেলেও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/>
              <a:t> 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510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A ALIM MADRASHA\Desktop\Computer Instrument\mo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21975"/>
            <a:ext cx="3962400" cy="298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HA ALIM MADRASHA\Desktop\Computer Instrument\c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21974"/>
            <a:ext cx="3057525" cy="34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4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:- ৩     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45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80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পেনড্রাইভ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৫।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42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19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 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১।কম্পিউটারের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স্মৃতিকে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i   Ram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ii rom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iii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iv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অপারেটিং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212730" y="2139351"/>
            <a:ext cx="228600" cy="421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69753"/>
            <a:ext cx="8991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400" dirty="0" smtClean="0"/>
              <a:t>২। Rom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পূর্নরুপ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a)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Random access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b) Root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c) Read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d) Red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857250" indent="-857250" algn="ctr">
              <a:buFont typeface="+mj-lt"/>
              <a:buAutoNum type="romanLcPeriod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</p:txBody>
      </p:sp>
      <p:sp>
        <p:nvSpPr>
          <p:cNvPr id="5" name="Oval 4"/>
          <p:cNvSpPr/>
          <p:nvPr/>
        </p:nvSpPr>
        <p:spPr>
          <a:xfrm>
            <a:off x="2142945" y="3426531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ক. i খ.  ii . গ  iii  ঘ i, ii, ও iii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43000" y="3276600"/>
            <a:ext cx="457200" cy="53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শিক্ষর্থী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ঘুরতে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দোকানে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ঢুকলো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6"/>
            <a:ext cx="3867279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তাছলিমা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bn-IN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7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27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7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7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মাদানি</a:t>
            </a:r>
            <a:r>
              <a:rPr lang="en-US" sz="27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কমপ্লেক্স</a:t>
            </a:r>
            <a:r>
              <a:rPr lang="en-US" sz="27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7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bn-IN" sz="27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endParaRPr lang="en-US" sz="3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০১৭১২৬৫৯৮৫৭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22766" y="1653485"/>
            <a:ext cx="2133471" cy="62865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12" y="3039880"/>
            <a:ext cx="47416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sz="36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600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9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Ram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যুক্তিযুক্ত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89337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ধন্যবাদ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CHA ALIM MADRASHA\Pictures\im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382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3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 ALIM MADRASHA\Desktop\Computer Instrument\index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351"/>
            <a:ext cx="4343400" cy="252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Computer Instrument\images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805">
            <a:off x="5477278" y="214382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omputer Instrument\mod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7131">
            <a:off x="4886512" y="2970639"/>
            <a:ext cx="495769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CHA ALIM MADRASHA\Desktop\Computer Instrument\index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99" y="1859920"/>
            <a:ext cx="2893923" cy="238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HA ALIM MADRASHA\Desktop\Computer Instrument\mo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648200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HA ALIM MADRASHA\Desktop\Computer Instrument\ups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62" y="4488873"/>
            <a:ext cx="1524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6000" dirty="0" smtClean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1707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2613"/>
            <a:ext cx="8839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বর্ননা করতে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718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 ALIM MADRASHA\Desktop\Computer Instrument\m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33778"/>
            <a:ext cx="3077735" cy="257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A ALIM MADRASHA\Desktop\Computer Instrument\images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3962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HA ALIM MADRASHA\Desktop\Computer Instrument\index 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33" y="633778"/>
            <a:ext cx="3638550" cy="233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4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172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–১ 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২মিঃ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7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534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যায়,পড়া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মুছা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র‍্যামকে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লিখন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পঠন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মেমোরিও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800" dirty="0" smtClean="0">
              <a:solidFill>
                <a:srgbClr val="00B0F0"/>
              </a:solidFill>
            </a:endParaRPr>
          </a:p>
          <a:p>
            <a:pPr algn="ctr"/>
            <a:endParaRPr lang="en-US" sz="6000" dirty="0">
              <a:solidFill>
                <a:srgbClr val="00B0F0"/>
              </a:solidFill>
            </a:endParaRPr>
          </a:p>
          <a:p>
            <a:pPr algn="ctr"/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 ALIM MADRASHA\Desktop\Computer Instrument\index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58333"/>
            <a:ext cx="36385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CHA ALIM MADRASHA\Desktop\Computer Instrument\mo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30" y="2133600"/>
            <a:ext cx="3551662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9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1146</TotalTime>
  <Words>448</Words>
  <Application>Microsoft Office PowerPoint</Application>
  <PresentationFormat>On-screen Show (4:3)</PresentationFormat>
  <Paragraphs>87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 ALIM MADRASHA</dc:creator>
  <cp:lastModifiedBy>D</cp:lastModifiedBy>
  <cp:revision>365</cp:revision>
  <dcterms:created xsi:type="dcterms:W3CDTF">2015-01-09T06:12:30Z</dcterms:created>
  <dcterms:modified xsi:type="dcterms:W3CDTF">2019-10-15T10:05:34Z</dcterms:modified>
</cp:coreProperties>
</file>