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72" r:id="rId2"/>
    <p:sldId id="256" r:id="rId3"/>
    <p:sldId id="257" r:id="rId4"/>
    <p:sldId id="258" r:id="rId5"/>
    <p:sldId id="261" r:id="rId6"/>
    <p:sldId id="259" r:id="rId7"/>
    <p:sldId id="260" r:id="rId8"/>
    <p:sldId id="264" r:id="rId9"/>
    <p:sldId id="262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53C4EA4A-F685-4582-BF08-B3418039B2FB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09B8765B-84D7-4612-B510-CE15FF59D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553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EA4A-F685-4582-BF08-B3418039B2FB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765B-84D7-4612-B510-CE15FF59D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61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EA4A-F685-4582-BF08-B3418039B2FB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765B-84D7-4612-B510-CE15FF59D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001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EA4A-F685-4582-BF08-B3418039B2FB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765B-84D7-4612-B510-CE15FF59D23E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2759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EA4A-F685-4582-BF08-B3418039B2FB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765B-84D7-4612-B510-CE15FF59D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4267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EA4A-F685-4582-BF08-B3418039B2FB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765B-84D7-4612-B510-CE15FF59D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88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EA4A-F685-4582-BF08-B3418039B2FB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765B-84D7-4612-B510-CE15FF59D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642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EA4A-F685-4582-BF08-B3418039B2FB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765B-84D7-4612-B510-CE15FF59D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483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EA4A-F685-4582-BF08-B3418039B2FB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765B-84D7-4612-B510-CE15FF59D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373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EA4A-F685-4582-BF08-B3418039B2FB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765B-84D7-4612-B510-CE15FF59D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142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EA4A-F685-4582-BF08-B3418039B2FB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765B-84D7-4612-B510-CE15FF59D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54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EA4A-F685-4582-BF08-B3418039B2FB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765B-84D7-4612-B510-CE15FF59D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297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EA4A-F685-4582-BF08-B3418039B2FB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765B-84D7-4612-B510-CE15FF59D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958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EA4A-F685-4582-BF08-B3418039B2FB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765B-84D7-4612-B510-CE15FF59D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840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EA4A-F685-4582-BF08-B3418039B2FB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765B-84D7-4612-B510-CE15FF59D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68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EA4A-F685-4582-BF08-B3418039B2FB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765B-84D7-4612-B510-CE15FF59D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889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EA4A-F685-4582-BF08-B3418039B2FB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765B-84D7-4612-B510-CE15FF59D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301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4EA4A-F685-4582-BF08-B3418039B2FB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8765B-84D7-4612-B510-CE15FF59D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1292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249" y="0"/>
            <a:ext cx="9612117" cy="6980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73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84556" y="713678"/>
            <a:ext cx="33007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12148" y="4122911"/>
            <a:ext cx="108742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কোথায় কোথায় ওয়েবকাম ব্যবহার করা হয়?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6010506" y="214314"/>
            <a:ext cx="3719281" cy="3454438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879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25273" y="139311"/>
            <a:ext cx="24532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স্ক্যানার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648" y="948060"/>
            <a:ext cx="3690973" cy="271892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756" y="1064870"/>
            <a:ext cx="4979232" cy="271892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14756" y="3939911"/>
            <a:ext cx="1062381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যেকোন ধরনের ছবি, মুদ্রিত বা হাতে লেখা কোন ডকুমেন্ট অথবা কোনো বস্তুর ডিজিটাল প্রতিলিপি তৈরি করার যন্ত্রের নাম স্ক্যানার।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259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65502" y="836341"/>
            <a:ext cx="47815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এম আর 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(OMR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49" y="2023598"/>
            <a:ext cx="4285777" cy="267106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882" y="2023598"/>
            <a:ext cx="4607978" cy="267106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11882" y="4856424"/>
            <a:ext cx="1086500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এম আর এর পুর্ণরূপ হচ্ছে অপটিক্যাল মার্ক রিডার।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2763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6351" y="1122510"/>
            <a:ext cx="3966928" cy="35335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552" y="1122510"/>
            <a:ext cx="4278386" cy="35335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34666" y="67321"/>
            <a:ext cx="34457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রিডার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98957" y="5040352"/>
            <a:ext cx="70252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এটিও একটি ইনপুট ডিভাইস।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4354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18371" y="602166"/>
            <a:ext cx="2397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5374888" y="214313"/>
            <a:ext cx="3997712" cy="3644009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97151" y="4683512"/>
            <a:ext cx="8778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এম আর এর কাজ লিখ।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944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76293" y="613317"/>
            <a:ext cx="27989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0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9796" y="1940311"/>
            <a:ext cx="10321945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bn-BD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ডিজিটাল ক্যামেরাকে কোন পোর্টের মাধ্যমে কম্পিউটারের সাথে যুক্ত করতে হয়?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bn-BD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ওয়েব ক্যামের কাজ কী?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bn-BD" sz="5400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স্ক্যানার কী?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bn-BD" sz="5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এম আর এর পূর্ণরূপ কী?</a:t>
            </a:r>
          </a:p>
          <a:p>
            <a:endParaRPr lang="en-US" sz="2400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626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45243" y="624468"/>
            <a:ext cx="27623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089" y="366280"/>
            <a:ext cx="4762110" cy="29679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17070" y="3781519"/>
            <a:ext cx="1005573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কয়েকটি ইনপুট যন্ত্রের নাম লিখে আনবে।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060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6208" y="434456"/>
            <a:ext cx="1628078" cy="155002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600" b="1" dirty="0" smtClean="0">
                <a:solidFill>
                  <a:srgbClr val="CC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endParaRPr lang="en-US" sz="16600" b="1" dirty="0">
              <a:solidFill>
                <a:srgbClr val="CC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87324" y="434456"/>
            <a:ext cx="1628078" cy="15500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6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ন্য</a:t>
            </a:r>
            <a:endParaRPr lang="en-US" sz="166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68440" y="434456"/>
            <a:ext cx="1628078" cy="155002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600" b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endParaRPr lang="en-US" sz="16600" b="1" dirty="0">
              <a:solidFill>
                <a:schemeClr val="tx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49556" y="434456"/>
            <a:ext cx="1628078" cy="1550020"/>
          </a:xfrm>
          <a:prstGeom prst="rect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endParaRPr lang="en-US" sz="1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906209" y="2386013"/>
            <a:ext cx="7537830" cy="4043362"/>
          </a:xfrm>
          <a:prstGeom prst="round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732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17394" y="314325"/>
            <a:ext cx="2052521" cy="1625987"/>
          </a:xfrm>
          <a:prstGeom prst="rect">
            <a:avLst/>
          </a:prstGeom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99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endParaRPr lang="en-US" sz="199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13142" y="314325"/>
            <a:ext cx="1650382" cy="1625987"/>
          </a:xfrm>
          <a:prstGeom prst="rect">
            <a:avLst/>
          </a:prstGeom>
          <a:solidFill>
            <a:schemeClr val="accent5">
              <a:lumMod val="75000"/>
            </a:schemeClr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9900" b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19900" b="1" dirty="0">
              <a:solidFill>
                <a:schemeClr val="tx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06751" y="314325"/>
            <a:ext cx="1737149" cy="16259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99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endParaRPr lang="en-US" sz="199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487127" y="314325"/>
            <a:ext cx="1485549" cy="1625987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99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199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Bevel 7"/>
          <p:cNvSpPr/>
          <p:nvPr/>
        </p:nvSpPr>
        <p:spPr>
          <a:xfrm>
            <a:off x="3367320" y="2467904"/>
            <a:ext cx="6478861" cy="3992137"/>
          </a:xfrm>
          <a:prstGeom prst="bevel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1446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5998" y="713897"/>
            <a:ext cx="3378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</a:rPr>
              <a:t>শিক্ষক পরিচিতি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1987" y="1889021"/>
            <a:ext cx="511980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মোছাঃ মরিয়ম খাতুন</a:t>
            </a:r>
          </a:p>
          <a:p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শিক্ষিকা (আই সি টি)</a:t>
            </a:r>
          </a:p>
          <a:p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চাঁদপাড়া সিনিয়র আলিম মাদ্রাসা</a:t>
            </a:r>
          </a:p>
          <a:p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গোবিন্দগঞ্জ, গাইবান্ধা।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7145" y="713897"/>
            <a:ext cx="27567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02243" y="2007220"/>
            <a:ext cx="516223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তথ্য ও যোগাযোগ প্রযুক্তি</a:t>
            </a:r>
          </a:p>
          <a:p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সপ্তম</a:t>
            </a:r>
          </a:p>
          <a:p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দ্বিতীয়</a:t>
            </a:r>
          </a:p>
          <a:p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 ৯</a:t>
            </a:r>
          </a:p>
          <a:p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6041173" y="1037063"/>
            <a:ext cx="30666" cy="3902927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5555050" y="1572322"/>
            <a:ext cx="24045" cy="2989443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411951" y="1572322"/>
            <a:ext cx="15333" cy="2989443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85519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74488" y="880946"/>
            <a:ext cx="766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বলতো এগুলি কিসের ছবি?</a:t>
            </a:r>
            <a:endParaRPr lang="en-US" sz="6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990" y="2236981"/>
            <a:ext cx="2819187" cy="23283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286" y="2236981"/>
            <a:ext cx="4264054" cy="232839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38868" y="4624669"/>
            <a:ext cx="14496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স্ক্যানার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25810" y="4565379"/>
            <a:ext cx="1717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রিডার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64137" y="4626934"/>
            <a:ext cx="2531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ডিজিটাল ক্যামেরা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0757" y="2236981"/>
            <a:ext cx="2950892" cy="2341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6641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04331" y="636316"/>
            <a:ext cx="5140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পাঠের বিষয়</a:t>
            </a:r>
            <a:endParaRPr lang="en-US" sz="5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43922" y="3523786"/>
            <a:ext cx="873721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ইনপুট ডিভাইস</a:t>
            </a:r>
            <a:endParaRPr lang="en-US" sz="13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345043" y="535258"/>
            <a:ext cx="3490332" cy="2587083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726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64382" y="271114"/>
            <a:ext cx="39698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44019" y="1860419"/>
            <a:ext cx="1262910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শিক্ষার্থীরা............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ডিজিটাল ক্যামেরা কি তা বলতে পারবে;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ওয়েব ক্যাম এর কাজ বর্ণনা করতে পারবে;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5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স্ক্যানার কি তা বলতে পারবে;</a:t>
            </a:r>
          </a:p>
        </p:txBody>
      </p:sp>
    </p:spTree>
    <p:extLst>
      <p:ext uri="{BB962C8B-B14F-4D97-AF65-F5344CB8AC3E}">
        <p14:creationId xmlns:p14="http://schemas.microsoft.com/office/powerpoint/2010/main" val="41046497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29284" y="557318"/>
            <a:ext cx="45608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ডিজিটাল ক্যামেরা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4064" y="1822992"/>
            <a:ext cx="3252992" cy="25817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10" y="1822992"/>
            <a:ext cx="4104677" cy="258174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91375" y="4627757"/>
            <a:ext cx="111700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বর্তমানে প্রায় সকল প্রকার ডিজিটাল ক্যামেরাই ইনপুট যন্ত্র হিসেবে ব্যবহার করা যায়।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6797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20834" y="981464"/>
            <a:ext cx="27973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5865541" y="128589"/>
            <a:ext cx="3657600" cy="3618222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61784" y="4280655"/>
            <a:ext cx="108708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ডিজিটাল ক্যামেরা কোন ধরনের যন্ত্র?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46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66285" y="213078"/>
            <a:ext cx="34445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ওয়েব কাম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0433" y="1236238"/>
            <a:ext cx="4210448" cy="30737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14" y="1236238"/>
            <a:ext cx="4232492" cy="307378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82077" y="4502188"/>
            <a:ext cx="112376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ওয়ার্ড ওয়াইড ওয়েবে এ ক্যামেরার ব্যাপক ব্যবহারের কারনেই এর নাম হয়েছে ওয়েবকাম।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735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320</TotalTime>
  <Words>221</Words>
  <Application>Microsoft Office PowerPoint</Application>
  <PresentationFormat>Widescreen</PresentationFormat>
  <Paragraphs>53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NikoshBAN</vt:lpstr>
      <vt:lpstr>Trebuchet MS</vt:lpstr>
      <vt:lpstr>Tw Cen MT</vt:lpstr>
      <vt:lpstr>Vrinda</vt:lpstr>
      <vt:lpstr>Wingdings</vt:lpstr>
      <vt:lpstr>Circuit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Mitu</dc:creator>
  <cp:lastModifiedBy>Mitu</cp:lastModifiedBy>
  <cp:revision>50</cp:revision>
  <dcterms:created xsi:type="dcterms:W3CDTF">2019-09-01T13:31:25Z</dcterms:created>
  <dcterms:modified xsi:type="dcterms:W3CDTF">2019-09-15T15:21:59Z</dcterms:modified>
</cp:coreProperties>
</file>