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  <p:sldId id="270" r:id="rId5"/>
    <p:sldId id="261" r:id="rId6"/>
    <p:sldId id="276" r:id="rId7"/>
    <p:sldId id="262" r:id="rId8"/>
    <p:sldId id="271" r:id="rId9"/>
    <p:sldId id="263" r:id="rId10"/>
    <p:sldId id="264" r:id="rId11"/>
    <p:sldId id="268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>
        <p:scale>
          <a:sx n="68" d="100"/>
          <a:sy n="68" d="100"/>
        </p:scale>
        <p:origin x="1464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3E7E0B-4762-4CE9-B404-F87C1AEF61C7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91C70E-8512-4CAE-A909-81D3501DD90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8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865"/>
            <a:ext cx="6438900" cy="914399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</a:rPr>
              <a:t>সুপ্রিয়</a:t>
            </a:r>
            <a:r>
              <a:rPr lang="en-US" sz="40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শিক্ষার্থীবৃন্দ</a:t>
            </a:r>
            <a:r>
              <a:rPr lang="en-US" sz="40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সবাইকে</a:t>
            </a: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</a:rPr>
              <a:t>স্বাগ</a:t>
            </a:r>
            <a:r>
              <a:rPr lang="en-US" sz="4000" dirty="0" err="1">
                <a:solidFill>
                  <a:schemeClr val="bg1"/>
                </a:solidFill>
              </a:rPr>
              <a:t>ত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P\Pictures\qnap_ram_8gdr3_ld_1600_8gb_ddr3_ram_f_ts_879u_1279u_1679u_10448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447800"/>
            <a:ext cx="1943100" cy="1905000"/>
          </a:xfrm>
          <a:prstGeom prst="rect">
            <a:avLst/>
          </a:prstGeom>
          <a:noFill/>
        </p:spPr>
      </p:pic>
      <p:pic>
        <p:nvPicPr>
          <p:cNvPr id="2050" name="Picture 2" descr="C:\Users\HP\Pictures\C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722012"/>
            <a:ext cx="1905000" cy="5135988"/>
          </a:xfrm>
          <a:prstGeom prst="rect">
            <a:avLst/>
          </a:prstGeom>
          <a:noFill/>
        </p:spPr>
      </p:pic>
      <p:pic>
        <p:nvPicPr>
          <p:cNvPr id="2051" name="Picture 3" descr="C:\Users\HP\Pictures\hdd-154463_640-400x25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1762685"/>
            <a:ext cx="2514600" cy="5095315"/>
          </a:xfrm>
          <a:prstGeom prst="rect">
            <a:avLst/>
          </a:prstGeom>
          <a:noFill/>
        </p:spPr>
      </p:pic>
      <p:pic>
        <p:nvPicPr>
          <p:cNvPr id="2052" name="Picture 4" descr="C:\Users\HP\Pictures\1332225210_331141630_1-Pictures-of-Wholesale-USB-pen-drive-with-personalised-log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1752600"/>
            <a:ext cx="2057400" cy="5105400"/>
          </a:xfrm>
          <a:prstGeom prst="rect">
            <a:avLst/>
          </a:prstGeom>
          <a:noFill/>
        </p:spPr>
      </p:pic>
      <p:pic>
        <p:nvPicPr>
          <p:cNvPr id="8" name="Picture 2" descr="C:\Users\HP\Pictures\qnap_ram_8gdr3_ld_1600_8gb_ddr3_ram_f_ts_879u_1279u_1679u_10448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2324100" cy="5410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2500024"/>
      </p:ext>
    </p:extLst>
  </p:cSld>
  <p:clrMapOvr>
    <a:masterClrMapping/>
  </p:clrMapOvr>
  <p:transition spd="slow" advTm="183000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28600"/>
            <a:ext cx="5486400" cy="838200"/>
          </a:xfrm>
        </p:spPr>
        <p:txBody>
          <a:bodyPr>
            <a:normAutofit/>
          </a:bodyPr>
          <a:lstStyle/>
          <a:p>
            <a:pPr algn="ctr"/>
            <a:r>
              <a:rPr lang="bn-IN" sz="3600" dirty="0" smtClean="0"/>
              <a:t>ছবির দিকে লক্ষ করি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3429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(CD-COMPACT DISC)</a:t>
            </a:r>
            <a:r>
              <a:rPr lang="bn-IN" sz="3200" b="1" dirty="0" smtClean="0">
                <a:solidFill>
                  <a:schemeClr val="bg1"/>
                </a:solidFill>
              </a:rPr>
              <a:t> সিডি যে শুধু কম্পিউটারে ব্যাবহার করা যায় তা নয়,গান শোনার জন্য বা ছায়াছবি দেখার জন্য এই সিডি ব্যাবহার হয়।সাধারণ সিডিতে একবার কিছু লিখে ফেললে সেটা মোছা যায় না-তবে বার বার লেখা যায়,মোছা যায় এই রকম সিডি ও পাওয়া যায়।</a:t>
            </a:r>
            <a:r>
              <a:rPr lang="bn-IN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HP\Pictures\C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1600200"/>
            <a:ext cx="1905000" cy="1522661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28000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42902"/>
            <a:ext cx="3810000" cy="685799"/>
          </a:xfrm>
        </p:spPr>
        <p:txBody>
          <a:bodyPr>
            <a:normAutofit fontScale="90000"/>
          </a:bodyPr>
          <a:lstStyle/>
          <a:p>
            <a:pPr algn="ctr"/>
            <a:r>
              <a:rPr lang="bn-IN" sz="4000" dirty="0" smtClean="0"/>
              <a:t>দলগত</a:t>
            </a:r>
            <a:r>
              <a:rPr lang="bn-IN" sz="4900" dirty="0" smtClean="0"/>
              <a:t> কাজ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9144000" cy="21336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bn-IN" sz="4400" dirty="0" smtClean="0">
                <a:solidFill>
                  <a:schemeClr val="bg1"/>
                </a:solidFill>
              </a:rPr>
              <a:t>সিডি ও হার্ডডিস্কের সুবিধা ও অসুবিধা গুলো খাতায় লিখ।</a:t>
            </a:r>
            <a:endParaRPr lang="en-US" sz="44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600200"/>
            <a:ext cx="3810000" cy="2362200"/>
          </a:xfrm>
          <a:prstGeom prst="rect">
            <a:avLst/>
          </a:prstGeom>
        </p:spPr>
      </p:pic>
    </p:spTree>
  </p:cSld>
  <p:clrMapOvr>
    <a:masterClrMapping/>
  </p:clrMapOvr>
  <p:transition spd="slow" advTm="186000">
    <p:comb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0" y="762000"/>
            <a:ext cx="3429000" cy="838200"/>
          </a:xfrm>
        </p:spPr>
        <p:txBody>
          <a:bodyPr>
            <a:normAutofit/>
          </a:bodyPr>
          <a:lstStyle/>
          <a:p>
            <a:pPr algn="ctr"/>
            <a:r>
              <a:rPr lang="bn-IN" sz="3600" dirty="0" smtClean="0"/>
              <a:t>মূল্যায়ন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9144000" cy="4419600"/>
          </a:xfrm>
          <a:solidFill>
            <a:schemeClr val="tx2"/>
          </a:solidFill>
        </p:spPr>
        <p:txBody>
          <a:bodyPr>
            <a:noAutofit/>
          </a:bodyPr>
          <a:lstStyle/>
          <a:p>
            <a:pPr algn="ctr"/>
            <a:r>
              <a:rPr lang="bn-IN" sz="2800" b="1" dirty="0" smtClean="0">
                <a:solidFill>
                  <a:schemeClr val="bg1"/>
                </a:solidFill>
              </a:rPr>
              <a:t>১।</a:t>
            </a:r>
            <a:r>
              <a:rPr lang="en-US" sz="2800" b="1" dirty="0" smtClean="0">
                <a:solidFill>
                  <a:schemeClr val="bg1"/>
                </a:solidFill>
              </a:rPr>
              <a:t>RAM-</a:t>
            </a:r>
            <a:r>
              <a:rPr lang="bn-IN" sz="2800" b="1" dirty="0" smtClean="0">
                <a:solidFill>
                  <a:schemeClr val="bg1"/>
                </a:solidFill>
              </a:rPr>
              <a:t>এর পুর্ণরুপ কী?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(ক)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কম্পিউটার (খ)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ইনপুট ডিভাইস (গ)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আউপুট ডিভাইস (ঘ)</a:t>
            </a:r>
            <a:r>
              <a:rPr lang="en-US" sz="2800" b="1" dirty="0" smtClean="0">
                <a:solidFill>
                  <a:schemeClr val="bg1"/>
                </a:solidFill>
              </a:rPr>
              <a:t> RANDOM ACCESS MEMORY</a:t>
            </a:r>
            <a:endParaRPr lang="bn-IN" sz="2800" b="1" dirty="0" smtClean="0">
              <a:solidFill>
                <a:schemeClr val="bg1"/>
              </a:solidFill>
            </a:endParaRPr>
          </a:p>
          <a:p>
            <a:pPr algn="ctr"/>
            <a:r>
              <a:rPr lang="bn-IN" sz="2800" b="1" dirty="0" smtClean="0">
                <a:solidFill>
                  <a:schemeClr val="bg1"/>
                </a:solidFill>
              </a:rPr>
              <a:t>উত্তর-ঘ </a:t>
            </a:r>
          </a:p>
          <a:p>
            <a:pPr algn="ctr"/>
            <a:r>
              <a:rPr lang="bn-IN" sz="2800" b="1" dirty="0" smtClean="0">
                <a:solidFill>
                  <a:schemeClr val="bg1"/>
                </a:solidFill>
              </a:rPr>
              <a:t>২।হার্ডডিস্ক ড্রাইভ কী? (ক)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স্থায়ী মেমোরি (খ)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অস্থায়ী মেমোরি (গ)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এক প্রকার শক্তি (ঘ)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আলো</a:t>
            </a:r>
          </a:p>
          <a:p>
            <a:pPr algn="ctr"/>
            <a:r>
              <a:rPr lang="bn-IN" sz="2800" b="1" dirty="0" smtClean="0">
                <a:solidFill>
                  <a:schemeClr val="bg1"/>
                </a:solidFill>
              </a:rPr>
              <a:t>উত্তর-ক</a:t>
            </a:r>
          </a:p>
          <a:p>
            <a:pPr algn="ctr"/>
            <a:r>
              <a:rPr lang="bn-IN" sz="2800" b="1" dirty="0" smtClean="0">
                <a:solidFill>
                  <a:schemeClr val="bg1"/>
                </a:solidFill>
              </a:rPr>
              <a:t>৩।পেন ড্রাইভের কাজ কী? (ক)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সিনেমা তৈরি করা (খ)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গান শোনা (গ)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গল্প করা (ঘ)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bn-IN" sz="2800" b="1" dirty="0" smtClean="0">
                <a:solidFill>
                  <a:schemeClr val="bg1"/>
                </a:solidFill>
              </a:rPr>
              <a:t>তথ্য সংরক্ষণ ও ধারণ করা</a:t>
            </a:r>
          </a:p>
          <a:p>
            <a:pPr algn="ctr"/>
            <a:r>
              <a:rPr lang="bn-IN" sz="2800" b="1" dirty="0" smtClean="0">
                <a:solidFill>
                  <a:schemeClr val="bg1"/>
                </a:solidFill>
              </a:rPr>
              <a:t>উত্তর-ঘ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Tm="180000">
    <p:comb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304801"/>
            <a:ext cx="3276600" cy="990599"/>
          </a:xfrm>
        </p:spPr>
        <p:txBody>
          <a:bodyPr>
            <a:normAutofit/>
          </a:bodyPr>
          <a:lstStyle/>
          <a:p>
            <a:pPr algn="ctr"/>
            <a:r>
              <a:rPr lang="bn-IN" sz="3600" dirty="0" smtClean="0"/>
              <a:t>বাড়ির কাজ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9718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bn-IN" sz="3600" dirty="0" smtClean="0">
                <a:solidFill>
                  <a:schemeClr val="bg1"/>
                </a:solidFill>
              </a:rPr>
              <a:t>দৈন্যদিন জীবনে তথ্যও যোগাযোগ প্রযুক্তির প্রয়োজনীয়তা লিখে আনবে</a:t>
            </a:r>
            <a:r>
              <a:rPr lang="bn-IN" dirty="0" smtClean="0">
                <a:solidFill>
                  <a:schemeClr val="tx1"/>
                </a:solidFill>
              </a:rPr>
              <a:t> ।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HP\Pictures\Institute_of_Statistical_Research_and_Training_(ISRT),_University_of_Dha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447800"/>
            <a:ext cx="3429000" cy="2286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84000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2300" y="838200"/>
            <a:ext cx="2781300" cy="80010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IN" sz="3600" dirty="0" smtClean="0">
                <a:solidFill>
                  <a:schemeClr val="bg1"/>
                </a:solidFill>
              </a:rPr>
              <a:t>ধন্যবাদ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038600"/>
            <a:ext cx="9144000" cy="2819400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bn-IN" sz="4400" dirty="0" smtClean="0">
                <a:solidFill>
                  <a:schemeClr val="tx1"/>
                </a:solidFill>
              </a:rPr>
              <a:t>সবাই ভালো থেকো আগামী ক্লাসে আবার দেখা হবে ।</a:t>
            </a:r>
            <a:endParaRPr lang="en-US" sz="4400" dirty="0">
              <a:solidFill>
                <a:schemeClr val="tx1"/>
              </a:solidFill>
            </a:endParaRPr>
          </a:p>
        </p:txBody>
      </p:sp>
      <p:pic>
        <p:nvPicPr>
          <p:cNvPr id="5" name="Picture 2" descr="C:\Users\HP\Pictures\C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590800"/>
            <a:ext cx="1447800" cy="1143000"/>
          </a:xfrm>
          <a:prstGeom prst="rect">
            <a:avLst/>
          </a:prstGeom>
          <a:noFill/>
        </p:spPr>
      </p:pic>
      <p:pic>
        <p:nvPicPr>
          <p:cNvPr id="6" name="Picture 2" descr="C:\Users\HP\Pictures\hdd-154463_640-400x25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362200"/>
            <a:ext cx="1905000" cy="1295400"/>
          </a:xfrm>
          <a:prstGeom prst="rect">
            <a:avLst/>
          </a:prstGeom>
          <a:noFill/>
        </p:spPr>
      </p:pic>
      <p:pic>
        <p:nvPicPr>
          <p:cNvPr id="7" name="Picture 2" descr="C:\Users\HP\Pictures\1332225210_331141630_1-Pictures-of-Wholesale-USB-pen-drive-with-personalised-log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V="1">
            <a:off x="4267201" y="2590800"/>
            <a:ext cx="1600200" cy="1143000"/>
          </a:xfrm>
          <a:prstGeom prst="rect">
            <a:avLst/>
          </a:prstGeom>
          <a:noFill/>
        </p:spPr>
      </p:pic>
      <p:pic>
        <p:nvPicPr>
          <p:cNvPr id="8" name="Picture 2" descr="C:\Users\HP\Pictures\Ra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93934" y="2590800"/>
            <a:ext cx="2192866" cy="11430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90000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/>
          <p:nvPr/>
        </p:nvSpPr>
        <p:spPr>
          <a:xfrm>
            <a:off x="173624" y="3505200"/>
            <a:ext cx="4038600" cy="3507343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IN" sz="32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মোছাঃ শিউলী বেগম</a:t>
            </a:r>
            <a:r>
              <a:rPr lang="bn-BD" sz="44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44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</a:t>
            </a:r>
            <a:r>
              <a:rPr lang="bn-BD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IN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bn-BD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4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24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24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আরজিদেনীপুর শিয়ালকোট আলিম মাদ্রাসা</a:t>
            </a:r>
            <a: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পার্বতীপুর,দিনাজপুর</a:t>
            </a:r>
            <a:r>
              <a:rPr lang="bn-BD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ফোন নংঃ </a:t>
            </a:r>
            <a:r>
              <a:rPr lang="en-US" sz="2400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01788093620</a:t>
            </a:r>
            <a: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24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ই-মেইলঃ </a:t>
            </a:r>
            <a:r>
              <a:rPr lang="en-US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sheuli.1978.bd@gmail.co</a:t>
            </a:r>
            <a:r>
              <a:rPr lang="en-US" sz="240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en-US" sz="16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6"/>
          <p:cNvSpPr/>
          <p:nvPr/>
        </p:nvSpPr>
        <p:spPr>
          <a:xfrm>
            <a:off x="5418714" y="2514600"/>
            <a:ext cx="3191885" cy="3847505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শ্রেণীঃ </a:t>
            </a:r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ষষ্ঠ</a:t>
            </a:r>
            <a:endParaRPr lang="en-US" sz="2800" dirty="0">
              <a:ln w="0"/>
              <a:solidFill>
                <a:schemeClr val="tx1"/>
              </a:solidFill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</a:t>
            </a:r>
            <a:r>
              <a:rPr lang="bn-IN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 ও যোগাযোগ প্রযুক্তি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bn-IN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bn-IN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মেমোরী ও স্টোরেজ ডিভাইস</a:t>
            </a:r>
            <a:endParaRPr lang="en-US" sz="2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bn-IN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 </a:t>
            </a:r>
          </a:p>
          <a:p>
            <a:pPr algn="ctr">
              <a:defRPr/>
            </a:pPr>
            <a:r>
              <a:rPr lang="bn-IN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 ০৭/০৭/১৯</a:t>
            </a:r>
            <a:endParaRPr lang="bn-BD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213641" y="474746"/>
            <a:ext cx="3103874" cy="7798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u="sng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</a:t>
            </a:r>
            <a:r>
              <a:rPr lang="bn-BD" sz="3600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3600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96173" y="485128"/>
            <a:ext cx="3103874" cy="77770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3600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26" name="Picture 2" descr="C:\Users\HP\Pictures\u38841_398436_5648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914400"/>
            <a:ext cx="381000" cy="5334000"/>
          </a:xfrm>
          <a:prstGeom prst="rect">
            <a:avLst/>
          </a:prstGeom>
          <a:noFill/>
        </p:spPr>
      </p:pic>
      <p:pic>
        <p:nvPicPr>
          <p:cNvPr id="26" name="Picture 2" descr="C:\Users\HP\Downloads\received_940441939627123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447800"/>
            <a:ext cx="2133600" cy="2057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7" name="Picture 3" descr="C:\Users\HP\Pictures\hdd-154463_640-400x25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1143000"/>
            <a:ext cx="838200" cy="1117600"/>
          </a:xfrm>
          <a:prstGeom prst="rect">
            <a:avLst/>
          </a:prstGeom>
          <a:noFill/>
        </p:spPr>
      </p:pic>
      <p:pic>
        <p:nvPicPr>
          <p:cNvPr id="28" name="Picture 2" descr="C:\Users\HP\Pictures\qnap_ram_8gdr3_ld_1600_8gb_ddr3_ram_f_ts_879u_1279u_1679u_104483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1066800"/>
            <a:ext cx="741218" cy="1219200"/>
          </a:xfrm>
          <a:prstGeom prst="rect">
            <a:avLst/>
          </a:prstGeom>
          <a:noFill/>
        </p:spPr>
      </p:pic>
      <p:pic>
        <p:nvPicPr>
          <p:cNvPr id="29" name="Picture 2" descr="C:\Users\HP\Pictures\C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72200" y="1143000"/>
            <a:ext cx="838200" cy="91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0" name="Picture 4" descr="C:\Users\HP\Pictures\1332225210_331141630_1-Pictures-of-Wholesale-USB-pen-drive-with-personalised-log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1143000"/>
            <a:ext cx="609600" cy="99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9800226"/>
      </p:ext>
    </p:extLst>
  </p:cSld>
  <p:clrMapOvr>
    <a:masterClrMapping/>
  </p:clrMapOvr>
  <p:transition spd="slow" advTm="180000"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93905"/>
            <a:ext cx="7162800" cy="914399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bn-IN" sz="4000" dirty="0" smtClean="0"/>
              <a:t>এসো ছবিগুলোর দিকে লক্ষ করি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P\Pictures\qnap_ram_8gdr3_ld_1600_8gb_ddr3_ram_f_ts_879u_1279u_1679u_10448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447800"/>
            <a:ext cx="1943100" cy="1905000"/>
          </a:xfrm>
          <a:prstGeom prst="rect">
            <a:avLst/>
          </a:prstGeom>
          <a:noFill/>
        </p:spPr>
      </p:pic>
      <p:pic>
        <p:nvPicPr>
          <p:cNvPr id="2050" name="Picture 2" descr="C:\Users\HP\Pictures\C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1722012"/>
            <a:ext cx="1905000" cy="5135988"/>
          </a:xfrm>
          <a:prstGeom prst="rect">
            <a:avLst/>
          </a:prstGeom>
          <a:noFill/>
        </p:spPr>
      </p:pic>
      <p:pic>
        <p:nvPicPr>
          <p:cNvPr id="2051" name="Picture 3" descr="C:\Users\HP\Pictures\hdd-154463_640-400x25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1762685"/>
            <a:ext cx="2514600" cy="5095315"/>
          </a:xfrm>
          <a:prstGeom prst="rect">
            <a:avLst/>
          </a:prstGeom>
          <a:noFill/>
        </p:spPr>
      </p:pic>
      <p:pic>
        <p:nvPicPr>
          <p:cNvPr id="2052" name="Picture 4" descr="C:\Users\HP\Pictures\1332225210_331141630_1-Pictures-of-Wholesale-USB-pen-drive-with-personalised-logo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34200" y="1752600"/>
            <a:ext cx="2057400" cy="5105400"/>
          </a:xfrm>
          <a:prstGeom prst="rect">
            <a:avLst/>
          </a:prstGeom>
          <a:noFill/>
        </p:spPr>
      </p:pic>
      <p:pic>
        <p:nvPicPr>
          <p:cNvPr id="8" name="Picture 2" descr="C:\Users\HP\Pictures\qnap_ram_8gdr3_ld_1600_8gb_ddr3_ram_f_ts_879u_1279u_1679u_10448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7800"/>
            <a:ext cx="2324100" cy="54102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83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457200"/>
            <a:ext cx="3810000" cy="762001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</a:rPr>
              <a:t>শিখন ফল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3600"/>
            <a:ext cx="9144000" cy="47244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bn-IN" sz="4000" b="1" dirty="0" smtClean="0">
                <a:solidFill>
                  <a:schemeClr val="bg1"/>
                </a:solidFill>
              </a:rPr>
              <a:t>এই পাঠ শেষ করলে শিক্ষার্থী</a:t>
            </a:r>
            <a:r>
              <a:rPr lang="en-US" sz="4000" b="1" dirty="0" smtClean="0">
                <a:solidFill>
                  <a:schemeClr val="bg1"/>
                </a:solidFill>
              </a:rPr>
              <a:t>……</a:t>
            </a:r>
            <a:endParaRPr lang="bn-IN" sz="4000" b="1" dirty="0" smtClean="0">
              <a:solidFill>
                <a:schemeClr val="bg1"/>
              </a:solidFill>
            </a:endParaRPr>
          </a:p>
          <a:p>
            <a:pPr algn="ctr"/>
            <a:r>
              <a:rPr lang="bn-IN" sz="4000" b="1" dirty="0" smtClean="0">
                <a:solidFill>
                  <a:schemeClr val="bg1"/>
                </a:solidFill>
              </a:rPr>
              <a:t>র‍্যাম কী বলতে পারবে;</a:t>
            </a:r>
          </a:p>
          <a:p>
            <a:pPr algn="ctr"/>
            <a:r>
              <a:rPr lang="bn-IN" sz="4000" b="1" dirty="0" smtClean="0">
                <a:solidFill>
                  <a:schemeClr val="bg1"/>
                </a:solidFill>
              </a:rPr>
              <a:t>পেন ড্রাইভ সম্পর্কে বর্ণনা করতে পারবে;</a:t>
            </a:r>
          </a:p>
          <a:p>
            <a:pPr algn="ctr"/>
            <a:r>
              <a:rPr lang="bn-IN" sz="4000" b="1" dirty="0" smtClean="0">
                <a:solidFill>
                  <a:schemeClr val="bg1"/>
                </a:solidFill>
              </a:rPr>
              <a:t>হার্ডডিস্ক ও সিডি দিয়ে কী কী কাজ করা যায় ব্যাখ্য করতে পারবে</a:t>
            </a:r>
            <a:r>
              <a:rPr lang="en-US" sz="4000" b="1" dirty="0">
                <a:solidFill>
                  <a:schemeClr val="bg1"/>
                </a:solidFill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</a:rPr>
              <a:t>।</a:t>
            </a:r>
            <a:endParaRPr lang="bn-IN" sz="4000" b="1" dirty="0" smtClean="0">
              <a:solidFill>
                <a:schemeClr val="bg1"/>
              </a:solidFill>
            </a:endParaRPr>
          </a:p>
          <a:p>
            <a:endParaRPr lang="bn-IN" sz="2400" dirty="0" smtClean="0"/>
          </a:p>
          <a:p>
            <a:endParaRPr lang="en-US" dirty="0"/>
          </a:p>
        </p:txBody>
      </p:sp>
    </p:spTree>
  </p:cSld>
  <p:clrMapOvr>
    <a:masterClrMapping/>
  </p:clrMapOvr>
  <p:transition spd="slow" advTm="180000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-80748"/>
            <a:ext cx="5486400" cy="838199"/>
          </a:xfrm>
        </p:spPr>
        <p:txBody>
          <a:bodyPr/>
          <a:lstStyle/>
          <a:p>
            <a:pPr algn="ctr"/>
            <a:r>
              <a:rPr lang="bn-IN" sz="3600" dirty="0" smtClean="0"/>
              <a:t>ছবির দিকে লক্ষ করি</a:t>
            </a:r>
            <a:endParaRPr lang="en-US" sz="2800" dirty="0"/>
          </a:p>
        </p:txBody>
      </p:sp>
      <p:pic>
        <p:nvPicPr>
          <p:cNvPr id="1026" name="Picture 2" descr="C:\Users\HP\Pictures\Ra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143000"/>
            <a:ext cx="6629400" cy="50292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81000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09850" y="4667934"/>
            <a:ext cx="3619500" cy="914400"/>
          </a:xfrm>
        </p:spPr>
        <p:txBody>
          <a:bodyPr>
            <a:normAutofit fontScale="47500" lnSpcReduction="20000"/>
          </a:bodyPr>
          <a:lstStyle/>
          <a:p>
            <a:pPr algn="ctr"/>
            <a:endParaRPr lang="bn-IN" sz="5800" dirty="0" smtClean="0">
              <a:solidFill>
                <a:schemeClr val="bg1"/>
              </a:solidFill>
            </a:endParaRPr>
          </a:p>
          <a:p>
            <a:pPr algn="ctr"/>
            <a:r>
              <a:rPr lang="bn-IN" sz="5800" dirty="0" smtClean="0">
                <a:solidFill>
                  <a:schemeClr val="bg1"/>
                </a:solidFill>
              </a:rPr>
              <a:t>র‍্যাম কী 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57500" y="629335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solidFill>
                  <a:schemeClr val="bg1"/>
                </a:solidFill>
              </a:rPr>
              <a:t>একক কাজ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0" y="1600200"/>
            <a:ext cx="3657600" cy="306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884792"/>
      </p:ext>
    </p:extLst>
  </p:cSld>
  <p:clrMapOvr>
    <a:masterClrMapping/>
  </p:clrMapOvr>
  <p:transition spd="slow" advTm="181000"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228601"/>
            <a:ext cx="5562600" cy="685799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bn-IN" sz="4000" dirty="0" smtClean="0">
                <a:solidFill>
                  <a:schemeClr val="bg1"/>
                </a:solidFill>
              </a:rPr>
              <a:t>ছবির দিকে লক্ষ করি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686800" cy="2667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r>
              <a:rPr lang="bn-IN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উপরের ছবিটি হচ্ছে পেন ড্রাইভ  পেন ড্রাইভ দেখতে ছোট কিন্তু </a:t>
            </a:r>
          </a:p>
          <a:p>
            <a:pPr algn="ctr"/>
            <a:r>
              <a:rPr lang="bn-IN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কম্পিউটারের হাজার হাজার তথ্য এতে সংরক্ষণ রাখা যায় এবং পকেটে নিয়ে ঘোরার সহজ সমাধানের নাম পেন ড্রাইভ একটা পেন ড্রাইভের মধ্যে দশ থেকে বিশ হাজার বই রেখে দেওয়া সম্ভব।</a:t>
            </a:r>
          </a:p>
          <a:p>
            <a:endParaRPr lang="en-US" dirty="0"/>
          </a:p>
        </p:txBody>
      </p:sp>
      <p:pic>
        <p:nvPicPr>
          <p:cNvPr id="1026" name="Picture 2" descr="C:\Users\HP\Pictures\1332225210_331141630_1-Pictures-of-Wholesale-USB-pen-drive-with-personalised-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143000"/>
            <a:ext cx="4572000" cy="251460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83000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828799"/>
          </a:xfrm>
        </p:spPr>
        <p:txBody>
          <a:bodyPr/>
          <a:lstStyle/>
          <a:p>
            <a:pPr algn="ctr"/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43" y="3733800"/>
            <a:ext cx="9144000" cy="1295400"/>
          </a:xfrm>
          <a:solidFill>
            <a:schemeClr val="tx2"/>
          </a:solidFill>
        </p:spPr>
        <p:txBody>
          <a:bodyPr>
            <a:normAutofit fontScale="70000" lnSpcReduction="20000"/>
          </a:bodyPr>
          <a:lstStyle/>
          <a:p>
            <a:pPr algn="ctr"/>
            <a:endParaRPr lang="bn-IN" sz="4000" dirty="0" smtClean="0">
              <a:solidFill>
                <a:schemeClr val="bg1"/>
              </a:solidFill>
            </a:endParaRPr>
          </a:p>
          <a:p>
            <a:pPr algn="ctr"/>
            <a:endParaRPr lang="bn-IN" sz="4000" dirty="0" smtClean="0">
              <a:solidFill>
                <a:schemeClr val="bg1"/>
              </a:solidFill>
            </a:endParaRPr>
          </a:p>
          <a:p>
            <a:pPr algn="ctr"/>
            <a:r>
              <a:rPr lang="bn-IN" sz="4000" dirty="0" smtClean="0">
                <a:solidFill>
                  <a:schemeClr val="bg1"/>
                </a:solidFill>
              </a:rPr>
              <a:t>পেনড্রাইভ দিয়ে কী কী কাজ করা যায় উপস্থাপন কর।</a:t>
            </a:r>
            <a:endParaRPr lang="bn-IN" dirty="0" smtClean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600200"/>
            <a:ext cx="4572000" cy="213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67000" y="6858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জোড়ায়</a:t>
            </a:r>
            <a:r>
              <a:rPr lang="en-US" sz="3600" dirty="0" smtClean="0"/>
              <a:t> </a:t>
            </a:r>
            <a:r>
              <a:rPr lang="en-US" sz="3600" dirty="0" err="1" smtClean="0"/>
              <a:t>কাজ</a:t>
            </a:r>
            <a:endParaRPr lang="en-US" dirty="0"/>
          </a:p>
        </p:txBody>
      </p:sp>
    </p:spTree>
  </p:cSld>
  <p:clrMapOvr>
    <a:masterClrMapping/>
  </p:clrMapOvr>
  <p:transition spd="slow" advTm="185000"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399267"/>
            <a:ext cx="5029200" cy="603772"/>
          </a:xfrm>
        </p:spPr>
        <p:txBody>
          <a:bodyPr>
            <a:normAutofit fontScale="90000"/>
          </a:bodyPr>
          <a:lstStyle/>
          <a:p>
            <a:pPr algn="ctr"/>
            <a:r>
              <a:rPr lang="bn-IN" sz="4400" dirty="0" smtClean="0"/>
              <a:t>চিত্রটি</a:t>
            </a:r>
            <a:r>
              <a:rPr lang="bn-IN" dirty="0" smtClean="0"/>
              <a:t> লক্ষ করি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29718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ctr"/>
            <a:endParaRPr lang="bn-IN" sz="2400" b="1" dirty="0" smtClean="0">
              <a:solidFill>
                <a:schemeClr val="bg1"/>
              </a:solidFill>
            </a:endParaRPr>
          </a:p>
          <a:p>
            <a:pPr algn="ctr"/>
            <a:r>
              <a:rPr lang="bn-IN" sz="2400" b="1" dirty="0" smtClean="0">
                <a:solidFill>
                  <a:schemeClr val="bg1"/>
                </a:solidFill>
              </a:rPr>
              <a:t>যে কোন ফাইল বা ডকুমেন্ট স্থায়ীভাবে যেখানে রাখা হয় তার নাম হচ্ছে স্টোরেজ ডিভাইস।সবচেয়ে পরিচিত স্টোরেজ ডিভাইসের নাম</a:t>
            </a:r>
            <a:r>
              <a:rPr lang="bn-IN" sz="2200" b="1" dirty="0" smtClean="0">
                <a:solidFill>
                  <a:schemeClr val="bg1"/>
                </a:solidFill>
              </a:rPr>
              <a:t> হচ্ছে হার্ডডিস্ক ড্রাইভ।হার্ডডিস্ক ড্রাইভে যেটা জমা রাখা থাকে সেটা কম্পিউটার বন্ধ করলেও উধাও হয়ে যায় না ইচ্ছা করলে একটা তথ্য মুছে আরেকটা তথ্য রাখা যায়।</a:t>
            </a:r>
            <a:endParaRPr lang="en-US" sz="22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HP\Pictures\hdd-154463_640-400x25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371600"/>
            <a:ext cx="4038600" cy="2381250"/>
          </a:xfrm>
          <a:prstGeom prst="rect">
            <a:avLst/>
          </a:prstGeom>
          <a:noFill/>
        </p:spPr>
      </p:pic>
    </p:spTree>
  </p:cSld>
  <p:clrMapOvr>
    <a:masterClrMapping/>
  </p:clrMapOvr>
  <p:transition spd="slow" advTm="180000"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456</TotalTime>
  <Words>355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Constantia</vt:lpstr>
      <vt:lpstr>NikoshBAN</vt:lpstr>
      <vt:lpstr>Vrinda</vt:lpstr>
      <vt:lpstr>Wingdings 2</vt:lpstr>
      <vt:lpstr>Flow</vt:lpstr>
      <vt:lpstr>সুপ্রিয় শিক্ষার্থীবৃন্দ সবাইকে স্বাগত</vt:lpstr>
      <vt:lpstr>PowerPoint Presentation</vt:lpstr>
      <vt:lpstr>এসো ছবিগুলোর দিকে লক্ষ করি</vt:lpstr>
      <vt:lpstr>শিখন ফল</vt:lpstr>
      <vt:lpstr>ছবির দিকে লক্ষ করি</vt:lpstr>
      <vt:lpstr>PowerPoint Presentation</vt:lpstr>
      <vt:lpstr>ছবির দিকে লক্ষ করি</vt:lpstr>
      <vt:lpstr> </vt:lpstr>
      <vt:lpstr>চিত্রটি লক্ষ করি</vt:lpstr>
      <vt:lpstr>ছবির দিকে লক্ষ করি</vt:lpstr>
      <vt:lpstr>দলগত কাজ</vt:lpstr>
      <vt:lpstr>মূল্যায়ন</vt:lpstr>
      <vt:lpstr>বাড়ির কাজ</vt:lpstr>
      <vt:lpstr>ধন্যবাদ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সুপিয় শিক্ষার্থীবৃন্দ সবাইকে শুভেচ্ছা</dc:title>
  <dc:creator>HP</dc:creator>
  <cp:lastModifiedBy>HP</cp:lastModifiedBy>
  <cp:revision>128</cp:revision>
  <dcterms:created xsi:type="dcterms:W3CDTF">2019-07-27T04:25:27Z</dcterms:created>
  <dcterms:modified xsi:type="dcterms:W3CDTF">2019-10-15T12:24:31Z</dcterms:modified>
</cp:coreProperties>
</file>