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6" r:id="rId12"/>
    <p:sldId id="265" r:id="rId13"/>
    <p:sldId id="267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3DFE19-5375-4629-810E-B3C8BD0F73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97B9E-F680-42CF-BD02-6C95257CFCB3}">
      <dgm:prSet phldrT="[Text]" custT="1"/>
      <dgm:spPr>
        <a:solidFill>
          <a:srgbClr val="92D050"/>
        </a:solidFill>
      </dgm:spPr>
      <dgm:t>
        <a:bodyPr/>
        <a:lstStyle/>
        <a:p>
          <a:r>
            <a:rPr lang="bn-IN" sz="4800" dirty="0" smtClean="0">
              <a:solidFill>
                <a:schemeClr val="tx1"/>
              </a:solidFill>
            </a:rPr>
            <a:t>ইমাম বুখারী রঃ</a:t>
          </a:r>
          <a:endParaRPr lang="en-US" sz="4800" dirty="0">
            <a:solidFill>
              <a:schemeClr val="tx1"/>
            </a:solidFill>
          </a:endParaRPr>
        </a:p>
      </dgm:t>
    </dgm:pt>
    <dgm:pt modelId="{1B760C59-D259-45D2-9118-7A71BE3F53D3}" type="parTrans" cxnId="{1AD8BD7C-3070-47E3-A8E5-41233571B367}">
      <dgm:prSet/>
      <dgm:spPr/>
      <dgm:t>
        <a:bodyPr/>
        <a:lstStyle/>
        <a:p>
          <a:endParaRPr lang="en-US"/>
        </a:p>
      </dgm:t>
    </dgm:pt>
    <dgm:pt modelId="{4E1EA846-4797-499C-8969-1C0FD292D6E6}" type="sibTrans" cxnId="{1AD8BD7C-3070-47E3-A8E5-41233571B367}">
      <dgm:prSet/>
      <dgm:spPr/>
      <dgm:t>
        <a:bodyPr/>
        <a:lstStyle/>
        <a:p>
          <a:endParaRPr lang="en-US"/>
        </a:p>
      </dgm:t>
    </dgm:pt>
    <dgm:pt modelId="{81FEDC83-CDB5-4FF6-8A27-8F45F929E8F4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3200" dirty="0" smtClean="0">
              <a:solidFill>
                <a:schemeClr val="tx1"/>
              </a:solidFill>
            </a:rPr>
            <a:t>১৩ শাওয়াল ১৯৪ হিজরি জন্ম</a:t>
          </a:r>
          <a:endParaRPr lang="en-US" sz="3200" dirty="0">
            <a:solidFill>
              <a:schemeClr val="tx1"/>
            </a:solidFill>
          </a:endParaRPr>
        </a:p>
      </dgm:t>
    </dgm:pt>
    <dgm:pt modelId="{476792C7-1AB6-4887-967A-26CE2F52A479}" type="parTrans" cxnId="{AF7FCE90-3E9D-4353-8F5E-34F9061FC29A}">
      <dgm:prSet/>
      <dgm:spPr/>
      <dgm:t>
        <a:bodyPr/>
        <a:lstStyle/>
        <a:p>
          <a:endParaRPr lang="en-US"/>
        </a:p>
      </dgm:t>
    </dgm:pt>
    <dgm:pt modelId="{605FC774-9A4F-45FE-8F73-6D8D7E855864}" type="sibTrans" cxnId="{AF7FCE90-3E9D-4353-8F5E-34F9061FC29A}">
      <dgm:prSet/>
      <dgm:spPr/>
      <dgm:t>
        <a:bodyPr/>
        <a:lstStyle/>
        <a:p>
          <a:endParaRPr lang="en-US"/>
        </a:p>
      </dgm:t>
    </dgm:pt>
    <dgm:pt modelId="{01C405A3-93CB-4F6C-9292-E8C4B72D747D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4000" dirty="0" smtClean="0">
              <a:solidFill>
                <a:schemeClr val="tx1"/>
              </a:solidFill>
            </a:rPr>
            <a:t>মুহাম্মদ উপনাম আবু আব্দুল্লাহ</a:t>
          </a:r>
          <a:endParaRPr lang="en-US" sz="4000" dirty="0">
            <a:solidFill>
              <a:schemeClr val="tx1"/>
            </a:solidFill>
          </a:endParaRPr>
        </a:p>
      </dgm:t>
    </dgm:pt>
    <dgm:pt modelId="{4DA8CE9A-9CC3-4339-B0AA-118B460D13F6}" type="parTrans" cxnId="{B0A6E864-4802-45CE-A8F0-D82C0F6F040F}">
      <dgm:prSet/>
      <dgm:spPr/>
      <dgm:t>
        <a:bodyPr/>
        <a:lstStyle/>
        <a:p>
          <a:endParaRPr lang="en-US"/>
        </a:p>
      </dgm:t>
    </dgm:pt>
    <dgm:pt modelId="{6AB3D9F3-9289-43FC-A701-A2D2438D88EE}" type="sibTrans" cxnId="{B0A6E864-4802-45CE-A8F0-D82C0F6F040F}">
      <dgm:prSet/>
      <dgm:spPr/>
      <dgm:t>
        <a:bodyPr/>
        <a:lstStyle/>
        <a:p>
          <a:endParaRPr lang="en-US"/>
        </a:p>
      </dgm:t>
    </dgm:pt>
    <dgm:pt modelId="{EFA12F87-D7FA-48BD-B3AE-381FCD2D167E}">
      <dgm:prSet phldrT="[Text]" custT="1"/>
      <dgm:spPr>
        <a:solidFill>
          <a:srgbClr val="7030A0"/>
        </a:solidFill>
      </dgm:spPr>
      <dgm:t>
        <a:bodyPr/>
        <a:lstStyle/>
        <a:p>
          <a:r>
            <a:rPr lang="bn-IN" sz="3600" dirty="0" smtClean="0"/>
            <a:t>নব্বই হাজার লোক সহিহ বুখারী শ্রবন করেছে</a:t>
          </a:r>
          <a:endParaRPr lang="en-US" sz="3600" dirty="0"/>
        </a:p>
      </dgm:t>
    </dgm:pt>
    <dgm:pt modelId="{99973CB3-B0BC-407D-BE14-9097416DCEBA}" type="parTrans" cxnId="{A5B9BF78-883C-40A6-9641-82D280D9B9CD}">
      <dgm:prSet/>
      <dgm:spPr/>
      <dgm:t>
        <a:bodyPr/>
        <a:lstStyle/>
        <a:p>
          <a:endParaRPr lang="en-US"/>
        </a:p>
      </dgm:t>
    </dgm:pt>
    <dgm:pt modelId="{ABC4A0F2-F4AB-43C9-B11B-C1E13026F1FD}" type="sibTrans" cxnId="{A5B9BF78-883C-40A6-9641-82D280D9B9CD}">
      <dgm:prSet/>
      <dgm:spPr/>
      <dgm:t>
        <a:bodyPr/>
        <a:lstStyle/>
        <a:p>
          <a:endParaRPr lang="en-US"/>
        </a:p>
      </dgm:t>
    </dgm:pt>
    <dgm:pt modelId="{F19B4B11-2453-4BAF-B39B-77688BFDA9FF}">
      <dgm:prSet phldrT="[Text]" custT="1"/>
      <dgm:spPr>
        <a:solidFill>
          <a:srgbClr val="0070C0"/>
        </a:solidFill>
      </dgm:spPr>
      <dgm:t>
        <a:bodyPr/>
        <a:lstStyle/>
        <a:p>
          <a:r>
            <a:rPr lang="bn-IN" sz="3600" dirty="0" smtClean="0"/>
            <a:t>১৫৬হিজরী ঈদুল ফিতরের রাতে ইন্তেকাল</a:t>
          </a:r>
          <a:endParaRPr lang="en-US" sz="3600" dirty="0"/>
        </a:p>
      </dgm:t>
    </dgm:pt>
    <dgm:pt modelId="{796CA07A-8705-4921-93B9-9ECFC12216C1}" type="sibTrans" cxnId="{C863E874-2509-4DCF-BAD7-3E739918700C}">
      <dgm:prSet/>
      <dgm:spPr/>
      <dgm:t>
        <a:bodyPr/>
        <a:lstStyle/>
        <a:p>
          <a:endParaRPr lang="en-US"/>
        </a:p>
      </dgm:t>
    </dgm:pt>
    <dgm:pt modelId="{DBE44234-EA80-43AD-AC47-ECC0ED79436B}" type="parTrans" cxnId="{C863E874-2509-4DCF-BAD7-3E739918700C}">
      <dgm:prSet/>
      <dgm:spPr/>
      <dgm:t>
        <a:bodyPr/>
        <a:lstStyle/>
        <a:p>
          <a:endParaRPr lang="en-US"/>
        </a:p>
      </dgm:t>
    </dgm:pt>
    <dgm:pt modelId="{DFC87EE3-878B-4C4C-A416-01C2A1144BF4}">
      <dgm:prSet/>
      <dgm:spPr>
        <a:solidFill>
          <a:srgbClr val="00B0F0"/>
        </a:solidFill>
      </dgm:spPr>
      <dgm:t>
        <a:bodyPr/>
        <a:lstStyle/>
        <a:p>
          <a:r>
            <a:rPr lang="bn-IN" dirty="0" smtClean="0">
              <a:solidFill>
                <a:schemeClr val="tx1"/>
              </a:solidFill>
            </a:rPr>
            <a:t>পিতার নাম ইসমাইল</a:t>
          </a:r>
          <a:endParaRPr lang="en-US" dirty="0">
            <a:solidFill>
              <a:schemeClr val="tx1"/>
            </a:solidFill>
          </a:endParaRPr>
        </a:p>
      </dgm:t>
    </dgm:pt>
    <dgm:pt modelId="{2AE47570-7E2E-4E13-92BA-5AA35B473748}" type="parTrans" cxnId="{5CB9300D-9688-4877-9974-D3686673E143}">
      <dgm:prSet/>
      <dgm:spPr/>
      <dgm:t>
        <a:bodyPr/>
        <a:lstStyle/>
        <a:p>
          <a:endParaRPr lang="en-US"/>
        </a:p>
      </dgm:t>
    </dgm:pt>
    <dgm:pt modelId="{0BA71AB4-4B18-43CA-A51C-86970CA90139}" type="sibTrans" cxnId="{5CB9300D-9688-4877-9974-D3686673E143}">
      <dgm:prSet/>
      <dgm:spPr/>
      <dgm:t>
        <a:bodyPr/>
        <a:lstStyle/>
        <a:p>
          <a:endParaRPr lang="en-US"/>
        </a:p>
      </dgm:t>
    </dgm:pt>
    <dgm:pt modelId="{477DE837-DCAB-431A-91B0-5E9C9A789019}" type="pres">
      <dgm:prSet presAssocID="{273DFE19-5375-4629-810E-B3C8BD0F73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9D9A4E-54F7-4FC8-A734-F7182B06689C}" type="pres">
      <dgm:prSet presAssocID="{AD497B9E-F680-42CF-BD02-6C95257CFCB3}" presName="centerShape" presStyleLbl="node0" presStyleIdx="0" presStyleCnt="1" custScaleX="167001" custScaleY="142419" custLinFactNeighborX="0" custLinFactNeighborY="-2620"/>
      <dgm:spPr/>
      <dgm:t>
        <a:bodyPr/>
        <a:lstStyle/>
        <a:p>
          <a:endParaRPr lang="en-US"/>
        </a:p>
      </dgm:t>
    </dgm:pt>
    <dgm:pt modelId="{D470EA14-B452-40A4-9875-09A742D60079}" type="pres">
      <dgm:prSet presAssocID="{476792C7-1AB6-4887-967A-26CE2F52A479}" presName="Name9" presStyleLbl="parChTrans1D2" presStyleIdx="0" presStyleCnt="5"/>
      <dgm:spPr/>
      <dgm:t>
        <a:bodyPr/>
        <a:lstStyle/>
        <a:p>
          <a:endParaRPr lang="en-US"/>
        </a:p>
      </dgm:t>
    </dgm:pt>
    <dgm:pt modelId="{435DA72A-BAA2-4577-A565-AF69344AE915}" type="pres">
      <dgm:prSet presAssocID="{476792C7-1AB6-4887-967A-26CE2F52A47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75B5043-3EB7-40C9-A06A-52347B5349BD}" type="pres">
      <dgm:prSet presAssocID="{81FEDC83-CDB5-4FF6-8A27-8F45F929E8F4}" presName="node" presStyleLbl="node1" presStyleIdx="0" presStyleCnt="5" custScaleX="191227" custScaleY="92821" custRadScaleRad="104988" custRadScaleInc="3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59931-4A87-4C7E-AAC5-C24885814A34}" type="pres">
      <dgm:prSet presAssocID="{4DA8CE9A-9CC3-4339-B0AA-118B460D13F6}" presName="Name9" presStyleLbl="parChTrans1D2" presStyleIdx="1" presStyleCnt="5"/>
      <dgm:spPr/>
      <dgm:t>
        <a:bodyPr/>
        <a:lstStyle/>
        <a:p>
          <a:endParaRPr lang="en-US"/>
        </a:p>
      </dgm:t>
    </dgm:pt>
    <dgm:pt modelId="{59A8EDF7-1CDB-4447-BC2E-AD2290ABA7B9}" type="pres">
      <dgm:prSet presAssocID="{4DA8CE9A-9CC3-4339-B0AA-118B460D13F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290F25E-DC14-4EC7-8F2A-EAA93069E705}" type="pres">
      <dgm:prSet presAssocID="{01C405A3-93CB-4F6C-9292-E8C4B72D747D}" presName="node" presStyleLbl="node1" presStyleIdx="1" presStyleCnt="5" custScaleX="147274" custScaleY="192375" custRadScaleRad="127645" custRadScaleInc="-4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82729-C13A-4ABE-8BD6-86777F7D03EF}" type="pres">
      <dgm:prSet presAssocID="{2AE47570-7E2E-4E13-92BA-5AA35B473748}" presName="Name9" presStyleLbl="parChTrans1D2" presStyleIdx="2" presStyleCnt="5"/>
      <dgm:spPr/>
      <dgm:t>
        <a:bodyPr/>
        <a:lstStyle/>
        <a:p>
          <a:endParaRPr lang="en-US"/>
        </a:p>
      </dgm:t>
    </dgm:pt>
    <dgm:pt modelId="{688CF5B8-13D7-40C6-ACAA-850494C953EB}" type="pres">
      <dgm:prSet presAssocID="{2AE47570-7E2E-4E13-92BA-5AA35B47374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C0ADAB8-701E-44C8-9272-2410CA5AE008}" type="pres">
      <dgm:prSet presAssocID="{DFC87EE3-878B-4C4C-A416-01C2A1144BF4}" presName="node" presStyleLbl="node1" presStyleIdx="2" presStyleCnt="5" custScaleX="217511" custScaleY="133233" custRadScaleRad="136907" custRadScaleInc="-365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575A1-A042-4BF5-A179-2B2171B32F7B}" type="pres">
      <dgm:prSet presAssocID="{DBE44234-EA80-43AD-AC47-ECC0ED79436B}" presName="Name9" presStyleLbl="parChTrans1D2" presStyleIdx="3" presStyleCnt="5"/>
      <dgm:spPr/>
      <dgm:t>
        <a:bodyPr/>
        <a:lstStyle/>
        <a:p>
          <a:endParaRPr lang="en-US"/>
        </a:p>
      </dgm:t>
    </dgm:pt>
    <dgm:pt modelId="{074E1277-3D48-409E-922D-D22D01881175}" type="pres">
      <dgm:prSet presAssocID="{DBE44234-EA80-43AD-AC47-ECC0ED79436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7D3B3BF8-0B4A-463E-ABB9-1C2A9E397E0E}" type="pres">
      <dgm:prSet presAssocID="{F19B4B11-2453-4BAF-B39B-77688BFDA9FF}" presName="node" presStyleLbl="node1" presStyleIdx="3" presStyleCnt="5" custScaleX="200401" custScaleY="132648" custRadScaleRad="122420" custRadScaleInc="19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6DB63-DC2D-4129-B732-1645D6F73505}" type="pres">
      <dgm:prSet presAssocID="{99973CB3-B0BC-407D-BE14-9097416DCEBA}" presName="Name9" presStyleLbl="parChTrans1D2" presStyleIdx="4" presStyleCnt="5"/>
      <dgm:spPr/>
      <dgm:t>
        <a:bodyPr/>
        <a:lstStyle/>
        <a:p>
          <a:endParaRPr lang="en-US"/>
        </a:p>
      </dgm:t>
    </dgm:pt>
    <dgm:pt modelId="{55BD65C4-DA5B-4C12-8333-F520F29C5E34}" type="pres">
      <dgm:prSet presAssocID="{99973CB3-B0BC-407D-BE14-9097416DCEB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0A6BD7C-A06C-45A7-8430-A87ABCFDE9F3}" type="pres">
      <dgm:prSet presAssocID="{EFA12F87-D7FA-48BD-B3AE-381FCD2D167E}" presName="node" presStyleLbl="node1" presStyleIdx="4" presStyleCnt="5" custScaleX="159376" custScaleY="193294" custRadScaleRad="139308" custRadScaleInc="3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D58A48-747F-4C1B-B868-7EA858887A22}" type="presOf" srcId="{81FEDC83-CDB5-4FF6-8A27-8F45F929E8F4}" destId="{675B5043-3EB7-40C9-A06A-52347B5349BD}" srcOrd="0" destOrd="0" presId="urn:microsoft.com/office/officeart/2005/8/layout/radial1"/>
    <dgm:cxn modelId="{490A3F20-D5C0-40FC-AA8C-B5F0C702D111}" type="presOf" srcId="{476792C7-1AB6-4887-967A-26CE2F52A479}" destId="{435DA72A-BAA2-4577-A565-AF69344AE915}" srcOrd="1" destOrd="0" presId="urn:microsoft.com/office/officeart/2005/8/layout/radial1"/>
    <dgm:cxn modelId="{8025710B-3E20-4BCC-BFEF-55B48C3C85D9}" type="presOf" srcId="{99973CB3-B0BC-407D-BE14-9097416DCEBA}" destId="{55BD65C4-DA5B-4C12-8333-F520F29C5E34}" srcOrd="1" destOrd="0" presId="urn:microsoft.com/office/officeart/2005/8/layout/radial1"/>
    <dgm:cxn modelId="{1AD8BD7C-3070-47E3-A8E5-41233571B367}" srcId="{273DFE19-5375-4629-810E-B3C8BD0F730A}" destId="{AD497B9E-F680-42CF-BD02-6C95257CFCB3}" srcOrd="0" destOrd="0" parTransId="{1B760C59-D259-45D2-9118-7A71BE3F53D3}" sibTransId="{4E1EA846-4797-499C-8969-1C0FD292D6E6}"/>
    <dgm:cxn modelId="{DE5D88E0-B2F9-40B7-812B-1DB61451DD3B}" type="presOf" srcId="{DFC87EE3-878B-4C4C-A416-01C2A1144BF4}" destId="{AC0ADAB8-701E-44C8-9272-2410CA5AE008}" srcOrd="0" destOrd="0" presId="urn:microsoft.com/office/officeart/2005/8/layout/radial1"/>
    <dgm:cxn modelId="{A5B9BF78-883C-40A6-9641-82D280D9B9CD}" srcId="{AD497B9E-F680-42CF-BD02-6C95257CFCB3}" destId="{EFA12F87-D7FA-48BD-B3AE-381FCD2D167E}" srcOrd="4" destOrd="0" parTransId="{99973CB3-B0BC-407D-BE14-9097416DCEBA}" sibTransId="{ABC4A0F2-F4AB-43C9-B11B-C1E13026F1FD}"/>
    <dgm:cxn modelId="{17A339E9-9C4A-4839-84D6-E35C7BD69E58}" type="presOf" srcId="{4DA8CE9A-9CC3-4339-B0AA-118B460D13F6}" destId="{59A8EDF7-1CDB-4447-BC2E-AD2290ABA7B9}" srcOrd="1" destOrd="0" presId="urn:microsoft.com/office/officeart/2005/8/layout/radial1"/>
    <dgm:cxn modelId="{5CB9300D-9688-4877-9974-D3686673E143}" srcId="{AD497B9E-F680-42CF-BD02-6C95257CFCB3}" destId="{DFC87EE3-878B-4C4C-A416-01C2A1144BF4}" srcOrd="2" destOrd="0" parTransId="{2AE47570-7E2E-4E13-92BA-5AA35B473748}" sibTransId="{0BA71AB4-4B18-43CA-A51C-86970CA90139}"/>
    <dgm:cxn modelId="{9C02C898-DBFB-457D-8719-57703C48C54F}" type="presOf" srcId="{F19B4B11-2453-4BAF-B39B-77688BFDA9FF}" destId="{7D3B3BF8-0B4A-463E-ABB9-1C2A9E397E0E}" srcOrd="0" destOrd="0" presId="urn:microsoft.com/office/officeart/2005/8/layout/radial1"/>
    <dgm:cxn modelId="{652D9146-5AEE-4EAE-AA43-854F04559803}" type="presOf" srcId="{DBE44234-EA80-43AD-AC47-ECC0ED79436B}" destId="{1A2575A1-A042-4BF5-A179-2B2171B32F7B}" srcOrd="0" destOrd="0" presId="urn:microsoft.com/office/officeart/2005/8/layout/radial1"/>
    <dgm:cxn modelId="{24879AB7-DF84-4F6E-93AC-664D97663EFB}" type="presOf" srcId="{01C405A3-93CB-4F6C-9292-E8C4B72D747D}" destId="{2290F25E-DC14-4EC7-8F2A-EAA93069E705}" srcOrd="0" destOrd="0" presId="urn:microsoft.com/office/officeart/2005/8/layout/radial1"/>
    <dgm:cxn modelId="{68E940F2-1635-4DAD-91C4-1B9544850BD1}" type="presOf" srcId="{273DFE19-5375-4629-810E-B3C8BD0F730A}" destId="{477DE837-DCAB-431A-91B0-5E9C9A789019}" srcOrd="0" destOrd="0" presId="urn:microsoft.com/office/officeart/2005/8/layout/radial1"/>
    <dgm:cxn modelId="{52480FFD-DAED-4C70-AF0C-B2F698AF5182}" type="presOf" srcId="{2AE47570-7E2E-4E13-92BA-5AA35B473748}" destId="{18082729-C13A-4ABE-8BD6-86777F7D03EF}" srcOrd="0" destOrd="0" presId="urn:microsoft.com/office/officeart/2005/8/layout/radial1"/>
    <dgm:cxn modelId="{C28F3343-1336-402E-B375-2C2DC500F878}" type="presOf" srcId="{AD497B9E-F680-42CF-BD02-6C95257CFCB3}" destId="{149D9A4E-54F7-4FC8-A734-F7182B06689C}" srcOrd="0" destOrd="0" presId="urn:microsoft.com/office/officeart/2005/8/layout/radial1"/>
    <dgm:cxn modelId="{B0A6E864-4802-45CE-A8F0-D82C0F6F040F}" srcId="{AD497B9E-F680-42CF-BD02-6C95257CFCB3}" destId="{01C405A3-93CB-4F6C-9292-E8C4B72D747D}" srcOrd="1" destOrd="0" parTransId="{4DA8CE9A-9CC3-4339-B0AA-118B460D13F6}" sibTransId="{6AB3D9F3-9289-43FC-A701-A2D2438D88EE}"/>
    <dgm:cxn modelId="{B870C117-8EDD-4D5D-B047-08BEE39A3B2D}" type="presOf" srcId="{4DA8CE9A-9CC3-4339-B0AA-118B460D13F6}" destId="{65D59931-4A87-4C7E-AAC5-C24885814A34}" srcOrd="0" destOrd="0" presId="urn:microsoft.com/office/officeart/2005/8/layout/radial1"/>
    <dgm:cxn modelId="{950F655D-91FB-479C-99FA-E6965EB75111}" type="presOf" srcId="{2AE47570-7E2E-4E13-92BA-5AA35B473748}" destId="{688CF5B8-13D7-40C6-ACAA-850494C953EB}" srcOrd="1" destOrd="0" presId="urn:microsoft.com/office/officeart/2005/8/layout/radial1"/>
    <dgm:cxn modelId="{83532D59-746B-4296-A3E1-0873F5E1D00B}" type="presOf" srcId="{DBE44234-EA80-43AD-AC47-ECC0ED79436B}" destId="{074E1277-3D48-409E-922D-D22D01881175}" srcOrd="1" destOrd="0" presId="urn:microsoft.com/office/officeart/2005/8/layout/radial1"/>
    <dgm:cxn modelId="{C99EBBB0-F2E8-4690-ACCF-1B6D845D6FA9}" type="presOf" srcId="{EFA12F87-D7FA-48BD-B3AE-381FCD2D167E}" destId="{90A6BD7C-A06C-45A7-8430-A87ABCFDE9F3}" srcOrd="0" destOrd="0" presId="urn:microsoft.com/office/officeart/2005/8/layout/radial1"/>
    <dgm:cxn modelId="{AF7FCE90-3E9D-4353-8F5E-34F9061FC29A}" srcId="{AD497B9E-F680-42CF-BD02-6C95257CFCB3}" destId="{81FEDC83-CDB5-4FF6-8A27-8F45F929E8F4}" srcOrd="0" destOrd="0" parTransId="{476792C7-1AB6-4887-967A-26CE2F52A479}" sibTransId="{605FC774-9A4F-45FE-8F73-6D8D7E855864}"/>
    <dgm:cxn modelId="{7887BC75-2E86-4F70-9AFC-873250520D9B}" type="presOf" srcId="{99973CB3-B0BC-407D-BE14-9097416DCEBA}" destId="{47B6DB63-DC2D-4129-B732-1645D6F73505}" srcOrd="0" destOrd="0" presId="urn:microsoft.com/office/officeart/2005/8/layout/radial1"/>
    <dgm:cxn modelId="{B68072A0-B578-40D6-92AF-A9F754BC5E21}" type="presOf" srcId="{476792C7-1AB6-4887-967A-26CE2F52A479}" destId="{D470EA14-B452-40A4-9875-09A742D60079}" srcOrd="0" destOrd="0" presId="urn:microsoft.com/office/officeart/2005/8/layout/radial1"/>
    <dgm:cxn modelId="{C863E874-2509-4DCF-BAD7-3E739918700C}" srcId="{AD497B9E-F680-42CF-BD02-6C95257CFCB3}" destId="{F19B4B11-2453-4BAF-B39B-77688BFDA9FF}" srcOrd="3" destOrd="0" parTransId="{DBE44234-EA80-43AD-AC47-ECC0ED79436B}" sibTransId="{796CA07A-8705-4921-93B9-9ECFC12216C1}"/>
    <dgm:cxn modelId="{850A051E-D6E5-429B-A805-A0421B283E91}" type="presParOf" srcId="{477DE837-DCAB-431A-91B0-5E9C9A789019}" destId="{149D9A4E-54F7-4FC8-A734-F7182B06689C}" srcOrd="0" destOrd="0" presId="urn:microsoft.com/office/officeart/2005/8/layout/radial1"/>
    <dgm:cxn modelId="{B2DD4526-4C1B-4515-A38F-E935A7BF9C62}" type="presParOf" srcId="{477DE837-DCAB-431A-91B0-5E9C9A789019}" destId="{D470EA14-B452-40A4-9875-09A742D60079}" srcOrd="1" destOrd="0" presId="urn:microsoft.com/office/officeart/2005/8/layout/radial1"/>
    <dgm:cxn modelId="{532DCA70-2804-4D14-AA11-471E94D64C35}" type="presParOf" srcId="{D470EA14-B452-40A4-9875-09A742D60079}" destId="{435DA72A-BAA2-4577-A565-AF69344AE915}" srcOrd="0" destOrd="0" presId="urn:microsoft.com/office/officeart/2005/8/layout/radial1"/>
    <dgm:cxn modelId="{01ABBDB3-2DA5-41FE-9007-476387601CA2}" type="presParOf" srcId="{477DE837-DCAB-431A-91B0-5E9C9A789019}" destId="{675B5043-3EB7-40C9-A06A-52347B5349BD}" srcOrd="2" destOrd="0" presId="urn:microsoft.com/office/officeart/2005/8/layout/radial1"/>
    <dgm:cxn modelId="{71A55025-E947-4828-9132-E1D6D6853BB9}" type="presParOf" srcId="{477DE837-DCAB-431A-91B0-5E9C9A789019}" destId="{65D59931-4A87-4C7E-AAC5-C24885814A34}" srcOrd="3" destOrd="0" presId="urn:microsoft.com/office/officeart/2005/8/layout/radial1"/>
    <dgm:cxn modelId="{F9BF94E3-D12F-4484-ADF1-6C6DCBBA0D32}" type="presParOf" srcId="{65D59931-4A87-4C7E-AAC5-C24885814A34}" destId="{59A8EDF7-1CDB-4447-BC2E-AD2290ABA7B9}" srcOrd="0" destOrd="0" presId="urn:microsoft.com/office/officeart/2005/8/layout/radial1"/>
    <dgm:cxn modelId="{73E77479-32B0-409D-986A-686B199C30B8}" type="presParOf" srcId="{477DE837-DCAB-431A-91B0-5E9C9A789019}" destId="{2290F25E-DC14-4EC7-8F2A-EAA93069E705}" srcOrd="4" destOrd="0" presId="urn:microsoft.com/office/officeart/2005/8/layout/radial1"/>
    <dgm:cxn modelId="{83892D6E-B8F7-4C87-9652-51F2CD163E16}" type="presParOf" srcId="{477DE837-DCAB-431A-91B0-5E9C9A789019}" destId="{18082729-C13A-4ABE-8BD6-86777F7D03EF}" srcOrd="5" destOrd="0" presId="urn:microsoft.com/office/officeart/2005/8/layout/radial1"/>
    <dgm:cxn modelId="{CC3E586B-C8BB-4B67-9124-8CA9E69E7FFA}" type="presParOf" srcId="{18082729-C13A-4ABE-8BD6-86777F7D03EF}" destId="{688CF5B8-13D7-40C6-ACAA-850494C953EB}" srcOrd="0" destOrd="0" presId="urn:microsoft.com/office/officeart/2005/8/layout/radial1"/>
    <dgm:cxn modelId="{6A2238AD-8E91-41D3-86CD-DDCE6041C7F8}" type="presParOf" srcId="{477DE837-DCAB-431A-91B0-5E9C9A789019}" destId="{AC0ADAB8-701E-44C8-9272-2410CA5AE008}" srcOrd="6" destOrd="0" presId="urn:microsoft.com/office/officeart/2005/8/layout/radial1"/>
    <dgm:cxn modelId="{060EB39B-6008-4543-B79D-C414F752E4CF}" type="presParOf" srcId="{477DE837-DCAB-431A-91B0-5E9C9A789019}" destId="{1A2575A1-A042-4BF5-A179-2B2171B32F7B}" srcOrd="7" destOrd="0" presId="urn:microsoft.com/office/officeart/2005/8/layout/radial1"/>
    <dgm:cxn modelId="{CDD882C2-20EB-4F70-A943-5FBFBF9AEF14}" type="presParOf" srcId="{1A2575A1-A042-4BF5-A179-2B2171B32F7B}" destId="{074E1277-3D48-409E-922D-D22D01881175}" srcOrd="0" destOrd="0" presId="urn:microsoft.com/office/officeart/2005/8/layout/radial1"/>
    <dgm:cxn modelId="{01C14175-C71D-439F-9E3D-C662F68980F3}" type="presParOf" srcId="{477DE837-DCAB-431A-91B0-5E9C9A789019}" destId="{7D3B3BF8-0B4A-463E-ABB9-1C2A9E397E0E}" srcOrd="8" destOrd="0" presId="urn:microsoft.com/office/officeart/2005/8/layout/radial1"/>
    <dgm:cxn modelId="{5DC4E59F-40AB-4148-BD56-1BE5D9E19DF4}" type="presParOf" srcId="{477DE837-DCAB-431A-91B0-5E9C9A789019}" destId="{47B6DB63-DC2D-4129-B732-1645D6F73505}" srcOrd="9" destOrd="0" presId="urn:microsoft.com/office/officeart/2005/8/layout/radial1"/>
    <dgm:cxn modelId="{C9283A1C-32B2-404B-BBE7-5579E31FD174}" type="presParOf" srcId="{47B6DB63-DC2D-4129-B732-1645D6F73505}" destId="{55BD65C4-DA5B-4C12-8333-F520F29C5E34}" srcOrd="0" destOrd="0" presId="urn:microsoft.com/office/officeart/2005/8/layout/radial1"/>
    <dgm:cxn modelId="{BD28F71B-CC47-4DB5-873C-D4CCF28D4758}" type="presParOf" srcId="{477DE837-DCAB-431A-91B0-5E9C9A789019}" destId="{90A6BD7C-A06C-45A7-8430-A87ABCFDE9F3}" srcOrd="10" destOrd="0" presId="urn:microsoft.com/office/officeart/2005/8/layout/radial1"/>
  </dgm:cxnLst>
  <dgm:bg>
    <a:solidFill>
      <a:schemeClr val="bg1"/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3DFE19-5375-4629-810E-B3C8BD0F73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97B9E-F680-42CF-BD02-6C95257CFCB3}">
      <dgm:prSet phldrT="[Text]" custT="1"/>
      <dgm:spPr>
        <a:solidFill>
          <a:srgbClr val="92D050"/>
        </a:solidFill>
      </dgm:spPr>
      <dgm:t>
        <a:bodyPr/>
        <a:lstStyle/>
        <a:p>
          <a:r>
            <a:rPr lang="bn-IN" sz="4800" dirty="0" smtClean="0">
              <a:solidFill>
                <a:schemeClr val="tx1"/>
              </a:solidFill>
            </a:rPr>
            <a:t>ইমাম বুখারী রঃ</a:t>
          </a:r>
          <a:endParaRPr lang="en-US" sz="4800" dirty="0">
            <a:solidFill>
              <a:schemeClr val="tx1"/>
            </a:solidFill>
          </a:endParaRPr>
        </a:p>
      </dgm:t>
    </dgm:pt>
    <dgm:pt modelId="{1B760C59-D259-45D2-9118-7A71BE3F53D3}" type="parTrans" cxnId="{1AD8BD7C-3070-47E3-A8E5-41233571B367}">
      <dgm:prSet/>
      <dgm:spPr/>
      <dgm:t>
        <a:bodyPr/>
        <a:lstStyle/>
        <a:p>
          <a:endParaRPr lang="en-US"/>
        </a:p>
      </dgm:t>
    </dgm:pt>
    <dgm:pt modelId="{4E1EA846-4797-499C-8969-1C0FD292D6E6}" type="sibTrans" cxnId="{1AD8BD7C-3070-47E3-A8E5-41233571B367}">
      <dgm:prSet/>
      <dgm:spPr/>
      <dgm:t>
        <a:bodyPr/>
        <a:lstStyle/>
        <a:p>
          <a:endParaRPr lang="en-US"/>
        </a:p>
      </dgm:t>
    </dgm:pt>
    <dgm:pt modelId="{81FEDC83-CDB5-4FF6-8A27-8F45F929E8F4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3200" dirty="0" smtClean="0">
              <a:solidFill>
                <a:schemeClr val="tx1"/>
              </a:solidFill>
            </a:rPr>
            <a:t>১৩ শাওয়াল ১৯৪ হিজরি জন্ম</a:t>
          </a:r>
          <a:endParaRPr lang="en-US" sz="3200" dirty="0">
            <a:solidFill>
              <a:schemeClr val="tx1"/>
            </a:solidFill>
          </a:endParaRPr>
        </a:p>
      </dgm:t>
    </dgm:pt>
    <dgm:pt modelId="{476792C7-1AB6-4887-967A-26CE2F52A479}" type="parTrans" cxnId="{AF7FCE90-3E9D-4353-8F5E-34F9061FC29A}">
      <dgm:prSet/>
      <dgm:spPr/>
      <dgm:t>
        <a:bodyPr/>
        <a:lstStyle/>
        <a:p>
          <a:endParaRPr lang="en-US"/>
        </a:p>
      </dgm:t>
    </dgm:pt>
    <dgm:pt modelId="{605FC774-9A4F-45FE-8F73-6D8D7E855864}" type="sibTrans" cxnId="{AF7FCE90-3E9D-4353-8F5E-34F9061FC29A}">
      <dgm:prSet/>
      <dgm:spPr/>
      <dgm:t>
        <a:bodyPr/>
        <a:lstStyle/>
        <a:p>
          <a:endParaRPr lang="en-US"/>
        </a:p>
      </dgm:t>
    </dgm:pt>
    <dgm:pt modelId="{01C405A3-93CB-4F6C-9292-E8C4B72D747D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4000" dirty="0" smtClean="0">
              <a:solidFill>
                <a:schemeClr val="tx1"/>
              </a:solidFill>
            </a:rPr>
            <a:t>মুহাম্মদ উপনাম আবু আব্দুল্লাহ</a:t>
          </a:r>
          <a:endParaRPr lang="en-US" sz="4000" dirty="0">
            <a:solidFill>
              <a:schemeClr val="tx1"/>
            </a:solidFill>
          </a:endParaRPr>
        </a:p>
      </dgm:t>
    </dgm:pt>
    <dgm:pt modelId="{4DA8CE9A-9CC3-4339-B0AA-118B460D13F6}" type="parTrans" cxnId="{B0A6E864-4802-45CE-A8F0-D82C0F6F040F}">
      <dgm:prSet/>
      <dgm:spPr/>
      <dgm:t>
        <a:bodyPr/>
        <a:lstStyle/>
        <a:p>
          <a:endParaRPr lang="en-US"/>
        </a:p>
      </dgm:t>
    </dgm:pt>
    <dgm:pt modelId="{6AB3D9F3-9289-43FC-A701-A2D2438D88EE}" type="sibTrans" cxnId="{B0A6E864-4802-45CE-A8F0-D82C0F6F040F}">
      <dgm:prSet/>
      <dgm:spPr/>
      <dgm:t>
        <a:bodyPr/>
        <a:lstStyle/>
        <a:p>
          <a:endParaRPr lang="en-US"/>
        </a:p>
      </dgm:t>
    </dgm:pt>
    <dgm:pt modelId="{EFA12F87-D7FA-48BD-B3AE-381FCD2D167E}">
      <dgm:prSet phldrT="[Text]" custT="1"/>
      <dgm:spPr>
        <a:solidFill>
          <a:srgbClr val="7030A0"/>
        </a:solidFill>
      </dgm:spPr>
      <dgm:t>
        <a:bodyPr/>
        <a:lstStyle/>
        <a:p>
          <a:r>
            <a:rPr lang="bn-IN" sz="3600" dirty="0" smtClean="0"/>
            <a:t>নব্বই হাজার লোক সহিহ বুখারী শ্রবন করেছে</a:t>
          </a:r>
          <a:endParaRPr lang="en-US" sz="3600" dirty="0"/>
        </a:p>
      </dgm:t>
    </dgm:pt>
    <dgm:pt modelId="{99973CB3-B0BC-407D-BE14-9097416DCEBA}" type="parTrans" cxnId="{A5B9BF78-883C-40A6-9641-82D280D9B9CD}">
      <dgm:prSet/>
      <dgm:spPr/>
      <dgm:t>
        <a:bodyPr/>
        <a:lstStyle/>
        <a:p>
          <a:endParaRPr lang="en-US"/>
        </a:p>
      </dgm:t>
    </dgm:pt>
    <dgm:pt modelId="{ABC4A0F2-F4AB-43C9-B11B-C1E13026F1FD}" type="sibTrans" cxnId="{A5B9BF78-883C-40A6-9641-82D280D9B9CD}">
      <dgm:prSet/>
      <dgm:spPr/>
      <dgm:t>
        <a:bodyPr/>
        <a:lstStyle/>
        <a:p>
          <a:endParaRPr lang="en-US"/>
        </a:p>
      </dgm:t>
    </dgm:pt>
    <dgm:pt modelId="{F19B4B11-2453-4BAF-B39B-77688BFDA9FF}">
      <dgm:prSet phldrT="[Text]" custT="1"/>
      <dgm:spPr>
        <a:solidFill>
          <a:srgbClr val="0070C0"/>
        </a:solidFill>
      </dgm:spPr>
      <dgm:t>
        <a:bodyPr/>
        <a:lstStyle/>
        <a:p>
          <a:r>
            <a:rPr lang="bn-IN" sz="3600" dirty="0" smtClean="0"/>
            <a:t>১৫৬হিজরী ঈদুল ফিতরের রাতে ইন্তেকাল</a:t>
          </a:r>
          <a:endParaRPr lang="en-US" sz="3600" dirty="0"/>
        </a:p>
      </dgm:t>
    </dgm:pt>
    <dgm:pt modelId="{796CA07A-8705-4921-93B9-9ECFC12216C1}" type="sibTrans" cxnId="{C863E874-2509-4DCF-BAD7-3E739918700C}">
      <dgm:prSet/>
      <dgm:spPr/>
      <dgm:t>
        <a:bodyPr/>
        <a:lstStyle/>
        <a:p>
          <a:endParaRPr lang="en-US"/>
        </a:p>
      </dgm:t>
    </dgm:pt>
    <dgm:pt modelId="{DBE44234-EA80-43AD-AC47-ECC0ED79436B}" type="parTrans" cxnId="{C863E874-2509-4DCF-BAD7-3E739918700C}">
      <dgm:prSet/>
      <dgm:spPr/>
      <dgm:t>
        <a:bodyPr/>
        <a:lstStyle/>
        <a:p>
          <a:endParaRPr lang="en-US"/>
        </a:p>
      </dgm:t>
    </dgm:pt>
    <dgm:pt modelId="{DFC87EE3-878B-4C4C-A416-01C2A1144BF4}">
      <dgm:prSet/>
      <dgm:spPr>
        <a:solidFill>
          <a:srgbClr val="00B0F0"/>
        </a:solidFill>
      </dgm:spPr>
      <dgm:t>
        <a:bodyPr/>
        <a:lstStyle/>
        <a:p>
          <a:r>
            <a:rPr lang="bn-IN" dirty="0" smtClean="0">
              <a:solidFill>
                <a:schemeClr val="tx1"/>
              </a:solidFill>
            </a:rPr>
            <a:t>পিতার নাম ইসমাইল</a:t>
          </a:r>
          <a:endParaRPr lang="en-US" dirty="0">
            <a:solidFill>
              <a:schemeClr val="tx1"/>
            </a:solidFill>
          </a:endParaRPr>
        </a:p>
      </dgm:t>
    </dgm:pt>
    <dgm:pt modelId="{2AE47570-7E2E-4E13-92BA-5AA35B473748}" type="parTrans" cxnId="{5CB9300D-9688-4877-9974-D3686673E143}">
      <dgm:prSet/>
      <dgm:spPr/>
      <dgm:t>
        <a:bodyPr/>
        <a:lstStyle/>
        <a:p>
          <a:endParaRPr lang="en-US"/>
        </a:p>
      </dgm:t>
    </dgm:pt>
    <dgm:pt modelId="{0BA71AB4-4B18-43CA-A51C-86970CA90139}" type="sibTrans" cxnId="{5CB9300D-9688-4877-9974-D3686673E143}">
      <dgm:prSet/>
      <dgm:spPr/>
      <dgm:t>
        <a:bodyPr/>
        <a:lstStyle/>
        <a:p>
          <a:endParaRPr lang="en-US"/>
        </a:p>
      </dgm:t>
    </dgm:pt>
    <dgm:pt modelId="{477DE837-DCAB-431A-91B0-5E9C9A789019}" type="pres">
      <dgm:prSet presAssocID="{273DFE19-5375-4629-810E-B3C8BD0F73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9D9A4E-54F7-4FC8-A734-F7182B06689C}" type="pres">
      <dgm:prSet presAssocID="{AD497B9E-F680-42CF-BD02-6C95257CFCB3}" presName="centerShape" presStyleLbl="node0" presStyleIdx="0" presStyleCnt="1" custScaleX="167001" custScaleY="142419" custLinFactNeighborX="0" custLinFactNeighborY="-2620"/>
      <dgm:spPr/>
      <dgm:t>
        <a:bodyPr/>
        <a:lstStyle/>
        <a:p>
          <a:endParaRPr lang="en-US"/>
        </a:p>
      </dgm:t>
    </dgm:pt>
    <dgm:pt modelId="{D470EA14-B452-40A4-9875-09A742D60079}" type="pres">
      <dgm:prSet presAssocID="{476792C7-1AB6-4887-967A-26CE2F52A479}" presName="Name9" presStyleLbl="parChTrans1D2" presStyleIdx="0" presStyleCnt="5"/>
      <dgm:spPr/>
      <dgm:t>
        <a:bodyPr/>
        <a:lstStyle/>
        <a:p>
          <a:endParaRPr lang="en-US"/>
        </a:p>
      </dgm:t>
    </dgm:pt>
    <dgm:pt modelId="{435DA72A-BAA2-4577-A565-AF69344AE915}" type="pres">
      <dgm:prSet presAssocID="{476792C7-1AB6-4887-967A-26CE2F52A47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75B5043-3EB7-40C9-A06A-52347B5349BD}" type="pres">
      <dgm:prSet presAssocID="{81FEDC83-CDB5-4FF6-8A27-8F45F929E8F4}" presName="node" presStyleLbl="node1" presStyleIdx="0" presStyleCnt="5" custScaleX="191227" custScaleY="92821" custRadScaleRad="104988" custRadScaleInc="3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59931-4A87-4C7E-AAC5-C24885814A34}" type="pres">
      <dgm:prSet presAssocID="{4DA8CE9A-9CC3-4339-B0AA-118B460D13F6}" presName="Name9" presStyleLbl="parChTrans1D2" presStyleIdx="1" presStyleCnt="5"/>
      <dgm:spPr/>
      <dgm:t>
        <a:bodyPr/>
        <a:lstStyle/>
        <a:p>
          <a:endParaRPr lang="en-US"/>
        </a:p>
      </dgm:t>
    </dgm:pt>
    <dgm:pt modelId="{59A8EDF7-1CDB-4447-BC2E-AD2290ABA7B9}" type="pres">
      <dgm:prSet presAssocID="{4DA8CE9A-9CC3-4339-B0AA-118B460D13F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290F25E-DC14-4EC7-8F2A-EAA93069E705}" type="pres">
      <dgm:prSet presAssocID="{01C405A3-93CB-4F6C-9292-E8C4B72D747D}" presName="node" presStyleLbl="node1" presStyleIdx="1" presStyleCnt="5" custScaleX="147274" custScaleY="192375" custRadScaleRad="127645" custRadScaleInc="-4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82729-C13A-4ABE-8BD6-86777F7D03EF}" type="pres">
      <dgm:prSet presAssocID="{2AE47570-7E2E-4E13-92BA-5AA35B473748}" presName="Name9" presStyleLbl="parChTrans1D2" presStyleIdx="2" presStyleCnt="5"/>
      <dgm:spPr/>
      <dgm:t>
        <a:bodyPr/>
        <a:lstStyle/>
        <a:p>
          <a:endParaRPr lang="en-US"/>
        </a:p>
      </dgm:t>
    </dgm:pt>
    <dgm:pt modelId="{688CF5B8-13D7-40C6-ACAA-850494C953EB}" type="pres">
      <dgm:prSet presAssocID="{2AE47570-7E2E-4E13-92BA-5AA35B47374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C0ADAB8-701E-44C8-9272-2410CA5AE008}" type="pres">
      <dgm:prSet presAssocID="{DFC87EE3-878B-4C4C-A416-01C2A1144BF4}" presName="node" presStyleLbl="node1" presStyleIdx="2" presStyleCnt="5" custScaleX="217511" custScaleY="133233" custRadScaleRad="136907" custRadScaleInc="-365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575A1-A042-4BF5-A179-2B2171B32F7B}" type="pres">
      <dgm:prSet presAssocID="{DBE44234-EA80-43AD-AC47-ECC0ED79436B}" presName="Name9" presStyleLbl="parChTrans1D2" presStyleIdx="3" presStyleCnt="5"/>
      <dgm:spPr/>
      <dgm:t>
        <a:bodyPr/>
        <a:lstStyle/>
        <a:p>
          <a:endParaRPr lang="en-US"/>
        </a:p>
      </dgm:t>
    </dgm:pt>
    <dgm:pt modelId="{074E1277-3D48-409E-922D-D22D01881175}" type="pres">
      <dgm:prSet presAssocID="{DBE44234-EA80-43AD-AC47-ECC0ED79436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7D3B3BF8-0B4A-463E-ABB9-1C2A9E397E0E}" type="pres">
      <dgm:prSet presAssocID="{F19B4B11-2453-4BAF-B39B-77688BFDA9FF}" presName="node" presStyleLbl="node1" presStyleIdx="3" presStyleCnt="5" custScaleX="200401" custScaleY="132648" custRadScaleRad="122420" custRadScaleInc="19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6DB63-DC2D-4129-B732-1645D6F73505}" type="pres">
      <dgm:prSet presAssocID="{99973CB3-B0BC-407D-BE14-9097416DCEBA}" presName="Name9" presStyleLbl="parChTrans1D2" presStyleIdx="4" presStyleCnt="5"/>
      <dgm:spPr/>
      <dgm:t>
        <a:bodyPr/>
        <a:lstStyle/>
        <a:p>
          <a:endParaRPr lang="en-US"/>
        </a:p>
      </dgm:t>
    </dgm:pt>
    <dgm:pt modelId="{55BD65C4-DA5B-4C12-8333-F520F29C5E34}" type="pres">
      <dgm:prSet presAssocID="{99973CB3-B0BC-407D-BE14-9097416DCEB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0A6BD7C-A06C-45A7-8430-A87ABCFDE9F3}" type="pres">
      <dgm:prSet presAssocID="{EFA12F87-D7FA-48BD-B3AE-381FCD2D167E}" presName="node" presStyleLbl="node1" presStyleIdx="4" presStyleCnt="5" custScaleX="159376" custScaleY="193294" custRadScaleRad="139308" custRadScaleInc="3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D8BD7C-3070-47E3-A8E5-41233571B367}" srcId="{273DFE19-5375-4629-810E-B3C8BD0F730A}" destId="{AD497B9E-F680-42CF-BD02-6C95257CFCB3}" srcOrd="0" destOrd="0" parTransId="{1B760C59-D259-45D2-9118-7A71BE3F53D3}" sibTransId="{4E1EA846-4797-499C-8969-1C0FD292D6E6}"/>
    <dgm:cxn modelId="{6997E73E-7248-4C0D-9C0E-652F62F44780}" type="presOf" srcId="{273DFE19-5375-4629-810E-B3C8BD0F730A}" destId="{477DE837-DCAB-431A-91B0-5E9C9A789019}" srcOrd="0" destOrd="0" presId="urn:microsoft.com/office/officeart/2005/8/layout/radial1"/>
    <dgm:cxn modelId="{A5B9BF78-883C-40A6-9641-82D280D9B9CD}" srcId="{AD497B9E-F680-42CF-BD02-6C95257CFCB3}" destId="{EFA12F87-D7FA-48BD-B3AE-381FCD2D167E}" srcOrd="4" destOrd="0" parTransId="{99973CB3-B0BC-407D-BE14-9097416DCEBA}" sibTransId="{ABC4A0F2-F4AB-43C9-B11B-C1E13026F1FD}"/>
    <dgm:cxn modelId="{5CB9300D-9688-4877-9974-D3686673E143}" srcId="{AD497B9E-F680-42CF-BD02-6C95257CFCB3}" destId="{DFC87EE3-878B-4C4C-A416-01C2A1144BF4}" srcOrd="2" destOrd="0" parTransId="{2AE47570-7E2E-4E13-92BA-5AA35B473748}" sibTransId="{0BA71AB4-4B18-43CA-A51C-86970CA90139}"/>
    <dgm:cxn modelId="{B2DA443C-509E-4CFE-9CF7-38A75461F049}" type="presOf" srcId="{F19B4B11-2453-4BAF-B39B-77688BFDA9FF}" destId="{7D3B3BF8-0B4A-463E-ABB9-1C2A9E397E0E}" srcOrd="0" destOrd="0" presId="urn:microsoft.com/office/officeart/2005/8/layout/radial1"/>
    <dgm:cxn modelId="{1EE8A3F7-CCFA-45CA-95CB-271C2E8262B8}" type="presOf" srcId="{476792C7-1AB6-4887-967A-26CE2F52A479}" destId="{D470EA14-B452-40A4-9875-09A742D60079}" srcOrd="0" destOrd="0" presId="urn:microsoft.com/office/officeart/2005/8/layout/radial1"/>
    <dgm:cxn modelId="{073F1CAC-FF32-4D41-B2BA-001B7EBAA348}" type="presOf" srcId="{DBE44234-EA80-43AD-AC47-ECC0ED79436B}" destId="{1A2575A1-A042-4BF5-A179-2B2171B32F7B}" srcOrd="0" destOrd="0" presId="urn:microsoft.com/office/officeart/2005/8/layout/radial1"/>
    <dgm:cxn modelId="{1105CD45-41F6-4523-A133-A1F6ABC96785}" type="presOf" srcId="{01C405A3-93CB-4F6C-9292-E8C4B72D747D}" destId="{2290F25E-DC14-4EC7-8F2A-EAA93069E705}" srcOrd="0" destOrd="0" presId="urn:microsoft.com/office/officeart/2005/8/layout/radial1"/>
    <dgm:cxn modelId="{A3466EB3-D4D0-409A-8A34-3C20169D55D5}" type="presOf" srcId="{476792C7-1AB6-4887-967A-26CE2F52A479}" destId="{435DA72A-BAA2-4577-A565-AF69344AE915}" srcOrd="1" destOrd="0" presId="urn:microsoft.com/office/officeart/2005/8/layout/radial1"/>
    <dgm:cxn modelId="{B0A6E864-4802-45CE-A8F0-D82C0F6F040F}" srcId="{AD497B9E-F680-42CF-BD02-6C95257CFCB3}" destId="{01C405A3-93CB-4F6C-9292-E8C4B72D747D}" srcOrd="1" destOrd="0" parTransId="{4DA8CE9A-9CC3-4339-B0AA-118B460D13F6}" sibTransId="{6AB3D9F3-9289-43FC-A701-A2D2438D88EE}"/>
    <dgm:cxn modelId="{63A22F64-E054-4748-892B-58EB569AE160}" type="presOf" srcId="{4DA8CE9A-9CC3-4339-B0AA-118B460D13F6}" destId="{65D59931-4A87-4C7E-AAC5-C24885814A34}" srcOrd="0" destOrd="0" presId="urn:microsoft.com/office/officeart/2005/8/layout/radial1"/>
    <dgm:cxn modelId="{FCAD58A0-4493-4881-A0C0-C72F941F8B56}" type="presOf" srcId="{99973CB3-B0BC-407D-BE14-9097416DCEBA}" destId="{55BD65C4-DA5B-4C12-8333-F520F29C5E34}" srcOrd="1" destOrd="0" presId="urn:microsoft.com/office/officeart/2005/8/layout/radial1"/>
    <dgm:cxn modelId="{A0B57493-5EFA-44B8-8A2B-3069F417478F}" type="presOf" srcId="{2AE47570-7E2E-4E13-92BA-5AA35B473748}" destId="{688CF5B8-13D7-40C6-ACAA-850494C953EB}" srcOrd="1" destOrd="0" presId="urn:microsoft.com/office/officeart/2005/8/layout/radial1"/>
    <dgm:cxn modelId="{AF7FCE90-3E9D-4353-8F5E-34F9061FC29A}" srcId="{AD497B9E-F680-42CF-BD02-6C95257CFCB3}" destId="{81FEDC83-CDB5-4FF6-8A27-8F45F929E8F4}" srcOrd="0" destOrd="0" parTransId="{476792C7-1AB6-4887-967A-26CE2F52A479}" sibTransId="{605FC774-9A4F-45FE-8F73-6D8D7E855864}"/>
    <dgm:cxn modelId="{74ED8AC7-E979-428F-B798-FF2D735D5722}" type="presOf" srcId="{DFC87EE3-878B-4C4C-A416-01C2A1144BF4}" destId="{AC0ADAB8-701E-44C8-9272-2410CA5AE008}" srcOrd="0" destOrd="0" presId="urn:microsoft.com/office/officeart/2005/8/layout/radial1"/>
    <dgm:cxn modelId="{FF7C10A4-C06F-4A6B-A1D2-42E8237B8D09}" type="presOf" srcId="{99973CB3-B0BC-407D-BE14-9097416DCEBA}" destId="{47B6DB63-DC2D-4129-B732-1645D6F73505}" srcOrd="0" destOrd="0" presId="urn:microsoft.com/office/officeart/2005/8/layout/radial1"/>
    <dgm:cxn modelId="{87F857D3-8E46-42FF-A0B3-B1D94C6303B7}" type="presOf" srcId="{2AE47570-7E2E-4E13-92BA-5AA35B473748}" destId="{18082729-C13A-4ABE-8BD6-86777F7D03EF}" srcOrd="0" destOrd="0" presId="urn:microsoft.com/office/officeart/2005/8/layout/radial1"/>
    <dgm:cxn modelId="{C863E874-2509-4DCF-BAD7-3E739918700C}" srcId="{AD497B9E-F680-42CF-BD02-6C95257CFCB3}" destId="{F19B4B11-2453-4BAF-B39B-77688BFDA9FF}" srcOrd="3" destOrd="0" parTransId="{DBE44234-EA80-43AD-AC47-ECC0ED79436B}" sibTransId="{796CA07A-8705-4921-93B9-9ECFC12216C1}"/>
    <dgm:cxn modelId="{AF9A69DE-F2BD-4E78-A181-BCB6443106F3}" type="presOf" srcId="{DBE44234-EA80-43AD-AC47-ECC0ED79436B}" destId="{074E1277-3D48-409E-922D-D22D01881175}" srcOrd="1" destOrd="0" presId="urn:microsoft.com/office/officeart/2005/8/layout/radial1"/>
    <dgm:cxn modelId="{DC97405A-1140-434E-8337-01D2A11CBFED}" type="presOf" srcId="{AD497B9E-F680-42CF-BD02-6C95257CFCB3}" destId="{149D9A4E-54F7-4FC8-A734-F7182B06689C}" srcOrd="0" destOrd="0" presId="urn:microsoft.com/office/officeart/2005/8/layout/radial1"/>
    <dgm:cxn modelId="{57CE5403-A33A-444A-BA8E-FB9EB6475A81}" type="presOf" srcId="{4DA8CE9A-9CC3-4339-B0AA-118B460D13F6}" destId="{59A8EDF7-1CDB-4447-BC2E-AD2290ABA7B9}" srcOrd="1" destOrd="0" presId="urn:microsoft.com/office/officeart/2005/8/layout/radial1"/>
    <dgm:cxn modelId="{DB40E9BB-9E1D-4627-9980-B4E9A9196DBE}" type="presOf" srcId="{EFA12F87-D7FA-48BD-B3AE-381FCD2D167E}" destId="{90A6BD7C-A06C-45A7-8430-A87ABCFDE9F3}" srcOrd="0" destOrd="0" presId="urn:microsoft.com/office/officeart/2005/8/layout/radial1"/>
    <dgm:cxn modelId="{685FC96D-37EB-414A-9DF8-60A41444F9E2}" type="presOf" srcId="{81FEDC83-CDB5-4FF6-8A27-8F45F929E8F4}" destId="{675B5043-3EB7-40C9-A06A-52347B5349BD}" srcOrd="0" destOrd="0" presId="urn:microsoft.com/office/officeart/2005/8/layout/radial1"/>
    <dgm:cxn modelId="{8EFE095C-A4B5-4FB6-BFDD-67AA6E0AE6F6}" type="presParOf" srcId="{477DE837-DCAB-431A-91B0-5E9C9A789019}" destId="{149D9A4E-54F7-4FC8-A734-F7182B06689C}" srcOrd="0" destOrd="0" presId="urn:microsoft.com/office/officeart/2005/8/layout/radial1"/>
    <dgm:cxn modelId="{D4CC7215-4A44-4543-BF64-FE9CD88DDEE1}" type="presParOf" srcId="{477DE837-DCAB-431A-91B0-5E9C9A789019}" destId="{D470EA14-B452-40A4-9875-09A742D60079}" srcOrd="1" destOrd="0" presId="urn:microsoft.com/office/officeart/2005/8/layout/radial1"/>
    <dgm:cxn modelId="{7922A30B-AD13-474A-B59B-F1C03013E8B5}" type="presParOf" srcId="{D470EA14-B452-40A4-9875-09A742D60079}" destId="{435DA72A-BAA2-4577-A565-AF69344AE915}" srcOrd="0" destOrd="0" presId="urn:microsoft.com/office/officeart/2005/8/layout/radial1"/>
    <dgm:cxn modelId="{68F2E8EB-7006-4DE0-8F43-0576BD297126}" type="presParOf" srcId="{477DE837-DCAB-431A-91B0-5E9C9A789019}" destId="{675B5043-3EB7-40C9-A06A-52347B5349BD}" srcOrd="2" destOrd="0" presId="urn:microsoft.com/office/officeart/2005/8/layout/radial1"/>
    <dgm:cxn modelId="{290562B7-6384-45C9-BC8F-8E5D847E44A6}" type="presParOf" srcId="{477DE837-DCAB-431A-91B0-5E9C9A789019}" destId="{65D59931-4A87-4C7E-AAC5-C24885814A34}" srcOrd="3" destOrd="0" presId="urn:microsoft.com/office/officeart/2005/8/layout/radial1"/>
    <dgm:cxn modelId="{CA3EDE7F-BF20-41A7-AA95-6A1A3717F9BD}" type="presParOf" srcId="{65D59931-4A87-4C7E-AAC5-C24885814A34}" destId="{59A8EDF7-1CDB-4447-BC2E-AD2290ABA7B9}" srcOrd="0" destOrd="0" presId="urn:microsoft.com/office/officeart/2005/8/layout/radial1"/>
    <dgm:cxn modelId="{3FA9D343-870E-4C6D-AF16-55410517891F}" type="presParOf" srcId="{477DE837-DCAB-431A-91B0-5E9C9A789019}" destId="{2290F25E-DC14-4EC7-8F2A-EAA93069E705}" srcOrd="4" destOrd="0" presId="urn:microsoft.com/office/officeart/2005/8/layout/radial1"/>
    <dgm:cxn modelId="{9EFE90ED-0F1D-4EC6-96C0-DDA88765BBB9}" type="presParOf" srcId="{477DE837-DCAB-431A-91B0-5E9C9A789019}" destId="{18082729-C13A-4ABE-8BD6-86777F7D03EF}" srcOrd="5" destOrd="0" presId="urn:microsoft.com/office/officeart/2005/8/layout/radial1"/>
    <dgm:cxn modelId="{10DA6B4E-D6C3-46F1-9422-C11B2CB2EC82}" type="presParOf" srcId="{18082729-C13A-4ABE-8BD6-86777F7D03EF}" destId="{688CF5B8-13D7-40C6-ACAA-850494C953EB}" srcOrd="0" destOrd="0" presId="urn:microsoft.com/office/officeart/2005/8/layout/radial1"/>
    <dgm:cxn modelId="{E899AD39-E7F0-44DD-8DC6-8D0645CFBD6B}" type="presParOf" srcId="{477DE837-DCAB-431A-91B0-5E9C9A789019}" destId="{AC0ADAB8-701E-44C8-9272-2410CA5AE008}" srcOrd="6" destOrd="0" presId="urn:microsoft.com/office/officeart/2005/8/layout/radial1"/>
    <dgm:cxn modelId="{ADCAA52E-0217-4955-BC1F-4B1C57D40F27}" type="presParOf" srcId="{477DE837-DCAB-431A-91B0-5E9C9A789019}" destId="{1A2575A1-A042-4BF5-A179-2B2171B32F7B}" srcOrd="7" destOrd="0" presId="urn:microsoft.com/office/officeart/2005/8/layout/radial1"/>
    <dgm:cxn modelId="{A8BE1CF2-A58E-410A-84D3-3C6F97100BF2}" type="presParOf" srcId="{1A2575A1-A042-4BF5-A179-2B2171B32F7B}" destId="{074E1277-3D48-409E-922D-D22D01881175}" srcOrd="0" destOrd="0" presId="urn:microsoft.com/office/officeart/2005/8/layout/radial1"/>
    <dgm:cxn modelId="{C0A74C4D-7E54-4FD0-8CCE-A17C51FA6B17}" type="presParOf" srcId="{477DE837-DCAB-431A-91B0-5E9C9A789019}" destId="{7D3B3BF8-0B4A-463E-ABB9-1C2A9E397E0E}" srcOrd="8" destOrd="0" presId="urn:microsoft.com/office/officeart/2005/8/layout/radial1"/>
    <dgm:cxn modelId="{DC224638-7B34-473E-812B-904A38CD6124}" type="presParOf" srcId="{477DE837-DCAB-431A-91B0-5E9C9A789019}" destId="{47B6DB63-DC2D-4129-B732-1645D6F73505}" srcOrd="9" destOrd="0" presId="urn:microsoft.com/office/officeart/2005/8/layout/radial1"/>
    <dgm:cxn modelId="{5ECA883B-3417-41D6-A9CA-A6F9B04251E1}" type="presParOf" srcId="{47B6DB63-DC2D-4129-B732-1645D6F73505}" destId="{55BD65C4-DA5B-4C12-8333-F520F29C5E34}" srcOrd="0" destOrd="0" presId="urn:microsoft.com/office/officeart/2005/8/layout/radial1"/>
    <dgm:cxn modelId="{7D7DEFDB-B9FA-4EBB-8A81-57AEC8F7BF83}" type="presParOf" srcId="{477DE837-DCAB-431A-91B0-5E9C9A789019}" destId="{90A6BD7C-A06C-45A7-8430-A87ABCFDE9F3}" srcOrd="10" destOrd="0" presId="urn:microsoft.com/office/officeart/2005/8/layout/radial1"/>
  </dgm:cxnLst>
  <dgm:bg>
    <a:solidFill>
      <a:schemeClr val="bg1"/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3DFE19-5375-4629-810E-B3C8BD0F730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497B9E-F680-42CF-BD02-6C95257CFCB3}">
      <dgm:prSet phldrT="[Text]" custT="1"/>
      <dgm:spPr>
        <a:solidFill>
          <a:srgbClr val="92D050"/>
        </a:solidFill>
      </dgm:spPr>
      <dgm:t>
        <a:bodyPr/>
        <a:lstStyle/>
        <a:p>
          <a:r>
            <a:rPr lang="bn-IN" sz="4800" dirty="0" smtClean="0">
              <a:solidFill>
                <a:schemeClr val="tx1"/>
              </a:solidFill>
            </a:rPr>
            <a:t>ইমাম বুখারী রঃ</a:t>
          </a:r>
          <a:endParaRPr lang="en-US" sz="4800" dirty="0">
            <a:solidFill>
              <a:schemeClr val="tx1"/>
            </a:solidFill>
          </a:endParaRPr>
        </a:p>
      </dgm:t>
    </dgm:pt>
    <dgm:pt modelId="{1B760C59-D259-45D2-9118-7A71BE3F53D3}" type="parTrans" cxnId="{1AD8BD7C-3070-47E3-A8E5-41233571B367}">
      <dgm:prSet/>
      <dgm:spPr/>
      <dgm:t>
        <a:bodyPr/>
        <a:lstStyle/>
        <a:p>
          <a:endParaRPr lang="en-US"/>
        </a:p>
      </dgm:t>
    </dgm:pt>
    <dgm:pt modelId="{4E1EA846-4797-499C-8969-1C0FD292D6E6}" type="sibTrans" cxnId="{1AD8BD7C-3070-47E3-A8E5-41233571B367}">
      <dgm:prSet/>
      <dgm:spPr/>
      <dgm:t>
        <a:bodyPr/>
        <a:lstStyle/>
        <a:p>
          <a:endParaRPr lang="en-US"/>
        </a:p>
      </dgm:t>
    </dgm:pt>
    <dgm:pt modelId="{81FEDC83-CDB5-4FF6-8A27-8F45F929E8F4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3200" dirty="0" smtClean="0">
              <a:solidFill>
                <a:schemeClr val="tx1"/>
              </a:solidFill>
            </a:rPr>
            <a:t>১৩ শাওয়াল ১৯৪ হিজরি জন্ম</a:t>
          </a:r>
          <a:endParaRPr lang="en-US" sz="3200" dirty="0">
            <a:solidFill>
              <a:schemeClr val="tx1"/>
            </a:solidFill>
          </a:endParaRPr>
        </a:p>
      </dgm:t>
    </dgm:pt>
    <dgm:pt modelId="{476792C7-1AB6-4887-967A-26CE2F52A479}" type="parTrans" cxnId="{AF7FCE90-3E9D-4353-8F5E-34F9061FC29A}">
      <dgm:prSet/>
      <dgm:spPr/>
      <dgm:t>
        <a:bodyPr/>
        <a:lstStyle/>
        <a:p>
          <a:endParaRPr lang="en-US"/>
        </a:p>
      </dgm:t>
    </dgm:pt>
    <dgm:pt modelId="{605FC774-9A4F-45FE-8F73-6D8D7E855864}" type="sibTrans" cxnId="{AF7FCE90-3E9D-4353-8F5E-34F9061FC29A}">
      <dgm:prSet/>
      <dgm:spPr/>
      <dgm:t>
        <a:bodyPr/>
        <a:lstStyle/>
        <a:p>
          <a:endParaRPr lang="en-US"/>
        </a:p>
      </dgm:t>
    </dgm:pt>
    <dgm:pt modelId="{01C405A3-93CB-4F6C-9292-E8C4B72D747D}">
      <dgm:prSet phldrT="[Text]" custT="1"/>
      <dgm:spPr>
        <a:solidFill>
          <a:srgbClr val="00B050"/>
        </a:solidFill>
      </dgm:spPr>
      <dgm:t>
        <a:bodyPr/>
        <a:lstStyle/>
        <a:p>
          <a:r>
            <a:rPr lang="bn-IN" sz="4000" dirty="0" smtClean="0">
              <a:solidFill>
                <a:schemeClr val="tx1"/>
              </a:solidFill>
            </a:rPr>
            <a:t>মুহাম্মদ উপনাম আবু আব্দুল্লাহ</a:t>
          </a:r>
          <a:endParaRPr lang="en-US" sz="4000" dirty="0">
            <a:solidFill>
              <a:schemeClr val="tx1"/>
            </a:solidFill>
          </a:endParaRPr>
        </a:p>
      </dgm:t>
    </dgm:pt>
    <dgm:pt modelId="{4DA8CE9A-9CC3-4339-B0AA-118B460D13F6}" type="parTrans" cxnId="{B0A6E864-4802-45CE-A8F0-D82C0F6F040F}">
      <dgm:prSet/>
      <dgm:spPr/>
      <dgm:t>
        <a:bodyPr/>
        <a:lstStyle/>
        <a:p>
          <a:endParaRPr lang="en-US"/>
        </a:p>
      </dgm:t>
    </dgm:pt>
    <dgm:pt modelId="{6AB3D9F3-9289-43FC-A701-A2D2438D88EE}" type="sibTrans" cxnId="{B0A6E864-4802-45CE-A8F0-D82C0F6F040F}">
      <dgm:prSet/>
      <dgm:spPr/>
      <dgm:t>
        <a:bodyPr/>
        <a:lstStyle/>
        <a:p>
          <a:endParaRPr lang="en-US"/>
        </a:p>
      </dgm:t>
    </dgm:pt>
    <dgm:pt modelId="{EFA12F87-D7FA-48BD-B3AE-381FCD2D167E}">
      <dgm:prSet phldrT="[Text]" custT="1"/>
      <dgm:spPr>
        <a:solidFill>
          <a:srgbClr val="7030A0"/>
        </a:solidFill>
      </dgm:spPr>
      <dgm:t>
        <a:bodyPr/>
        <a:lstStyle/>
        <a:p>
          <a:r>
            <a:rPr lang="bn-IN" sz="3600" dirty="0" smtClean="0"/>
            <a:t>নব্বই হাজার লোক সহিহ বুখারী শ্রবন করেছে</a:t>
          </a:r>
          <a:endParaRPr lang="en-US" sz="3600" dirty="0"/>
        </a:p>
      </dgm:t>
    </dgm:pt>
    <dgm:pt modelId="{99973CB3-B0BC-407D-BE14-9097416DCEBA}" type="parTrans" cxnId="{A5B9BF78-883C-40A6-9641-82D280D9B9CD}">
      <dgm:prSet/>
      <dgm:spPr/>
      <dgm:t>
        <a:bodyPr/>
        <a:lstStyle/>
        <a:p>
          <a:endParaRPr lang="en-US"/>
        </a:p>
      </dgm:t>
    </dgm:pt>
    <dgm:pt modelId="{ABC4A0F2-F4AB-43C9-B11B-C1E13026F1FD}" type="sibTrans" cxnId="{A5B9BF78-883C-40A6-9641-82D280D9B9CD}">
      <dgm:prSet/>
      <dgm:spPr/>
      <dgm:t>
        <a:bodyPr/>
        <a:lstStyle/>
        <a:p>
          <a:endParaRPr lang="en-US"/>
        </a:p>
      </dgm:t>
    </dgm:pt>
    <dgm:pt modelId="{F19B4B11-2453-4BAF-B39B-77688BFDA9FF}">
      <dgm:prSet phldrT="[Text]" custT="1"/>
      <dgm:spPr>
        <a:solidFill>
          <a:srgbClr val="0070C0"/>
        </a:solidFill>
      </dgm:spPr>
      <dgm:t>
        <a:bodyPr/>
        <a:lstStyle/>
        <a:p>
          <a:r>
            <a:rPr lang="bn-IN" sz="3600" dirty="0" smtClean="0"/>
            <a:t>১৫৬হিজরী ঈদুল ফিতরের রাতে ইন্তেকাল</a:t>
          </a:r>
          <a:endParaRPr lang="en-US" sz="3600" dirty="0"/>
        </a:p>
      </dgm:t>
    </dgm:pt>
    <dgm:pt modelId="{796CA07A-8705-4921-93B9-9ECFC12216C1}" type="sibTrans" cxnId="{C863E874-2509-4DCF-BAD7-3E739918700C}">
      <dgm:prSet/>
      <dgm:spPr/>
      <dgm:t>
        <a:bodyPr/>
        <a:lstStyle/>
        <a:p>
          <a:endParaRPr lang="en-US"/>
        </a:p>
      </dgm:t>
    </dgm:pt>
    <dgm:pt modelId="{DBE44234-EA80-43AD-AC47-ECC0ED79436B}" type="parTrans" cxnId="{C863E874-2509-4DCF-BAD7-3E739918700C}">
      <dgm:prSet/>
      <dgm:spPr/>
      <dgm:t>
        <a:bodyPr/>
        <a:lstStyle/>
        <a:p>
          <a:endParaRPr lang="en-US"/>
        </a:p>
      </dgm:t>
    </dgm:pt>
    <dgm:pt modelId="{DFC87EE3-878B-4C4C-A416-01C2A1144BF4}">
      <dgm:prSet/>
      <dgm:spPr>
        <a:solidFill>
          <a:srgbClr val="00B0F0"/>
        </a:solidFill>
      </dgm:spPr>
      <dgm:t>
        <a:bodyPr/>
        <a:lstStyle/>
        <a:p>
          <a:r>
            <a:rPr lang="bn-IN" dirty="0" smtClean="0">
              <a:solidFill>
                <a:schemeClr val="tx1"/>
              </a:solidFill>
            </a:rPr>
            <a:t>পিতার নাম ইসমাইল</a:t>
          </a:r>
          <a:endParaRPr lang="en-US" dirty="0">
            <a:solidFill>
              <a:schemeClr val="tx1"/>
            </a:solidFill>
          </a:endParaRPr>
        </a:p>
      </dgm:t>
    </dgm:pt>
    <dgm:pt modelId="{2AE47570-7E2E-4E13-92BA-5AA35B473748}" type="parTrans" cxnId="{5CB9300D-9688-4877-9974-D3686673E143}">
      <dgm:prSet/>
      <dgm:spPr/>
      <dgm:t>
        <a:bodyPr/>
        <a:lstStyle/>
        <a:p>
          <a:endParaRPr lang="en-US"/>
        </a:p>
      </dgm:t>
    </dgm:pt>
    <dgm:pt modelId="{0BA71AB4-4B18-43CA-A51C-86970CA90139}" type="sibTrans" cxnId="{5CB9300D-9688-4877-9974-D3686673E143}">
      <dgm:prSet/>
      <dgm:spPr/>
      <dgm:t>
        <a:bodyPr/>
        <a:lstStyle/>
        <a:p>
          <a:endParaRPr lang="en-US"/>
        </a:p>
      </dgm:t>
    </dgm:pt>
    <dgm:pt modelId="{477DE837-DCAB-431A-91B0-5E9C9A789019}" type="pres">
      <dgm:prSet presAssocID="{273DFE19-5375-4629-810E-B3C8BD0F730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9D9A4E-54F7-4FC8-A734-F7182B06689C}" type="pres">
      <dgm:prSet presAssocID="{AD497B9E-F680-42CF-BD02-6C95257CFCB3}" presName="centerShape" presStyleLbl="node0" presStyleIdx="0" presStyleCnt="1" custScaleX="167001" custScaleY="142419" custLinFactNeighborX="0" custLinFactNeighborY="-2620"/>
      <dgm:spPr/>
      <dgm:t>
        <a:bodyPr/>
        <a:lstStyle/>
        <a:p>
          <a:endParaRPr lang="en-US"/>
        </a:p>
      </dgm:t>
    </dgm:pt>
    <dgm:pt modelId="{D470EA14-B452-40A4-9875-09A742D60079}" type="pres">
      <dgm:prSet presAssocID="{476792C7-1AB6-4887-967A-26CE2F52A479}" presName="Name9" presStyleLbl="parChTrans1D2" presStyleIdx="0" presStyleCnt="5"/>
      <dgm:spPr/>
      <dgm:t>
        <a:bodyPr/>
        <a:lstStyle/>
        <a:p>
          <a:endParaRPr lang="en-US"/>
        </a:p>
      </dgm:t>
    </dgm:pt>
    <dgm:pt modelId="{435DA72A-BAA2-4577-A565-AF69344AE915}" type="pres">
      <dgm:prSet presAssocID="{476792C7-1AB6-4887-967A-26CE2F52A47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75B5043-3EB7-40C9-A06A-52347B5349BD}" type="pres">
      <dgm:prSet presAssocID="{81FEDC83-CDB5-4FF6-8A27-8F45F929E8F4}" presName="node" presStyleLbl="node1" presStyleIdx="0" presStyleCnt="5" custScaleX="191227" custScaleY="92821" custRadScaleRad="104988" custRadScaleInc="3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59931-4A87-4C7E-AAC5-C24885814A34}" type="pres">
      <dgm:prSet presAssocID="{4DA8CE9A-9CC3-4339-B0AA-118B460D13F6}" presName="Name9" presStyleLbl="parChTrans1D2" presStyleIdx="1" presStyleCnt="5"/>
      <dgm:spPr/>
      <dgm:t>
        <a:bodyPr/>
        <a:lstStyle/>
        <a:p>
          <a:endParaRPr lang="en-US"/>
        </a:p>
      </dgm:t>
    </dgm:pt>
    <dgm:pt modelId="{59A8EDF7-1CDB-4447-BC2E-AD2290ABA7B9}" type="pres">
      <dgm:prSet presAssocID="{4DA8CE9A-9CC3-4339-B0AA-118B460D13F6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290F25E-DC14-4EC7-8F2A-EAA93069E705}" type="pres">
      <dgm:prSet presAssocID="{01C405A3-93CB-4F6C-9292-E8C4B72D747D}" presName="node" presStyleLbl="node1" presStyleIdx="1" presStyleCnt="5" custScaleX="147274" custScaleY="192375" custRadScaleRad="127645" custRadScaleInc="-4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82729-C13A-4ABE-8BD6-86777F7D03EF}" type="pres">
      <dgm:prSet presAssocID="{2AE47570-7E2E-4E13-92BA-5AA35B473748}" presName="Name9" presStyleLbl="parChTrans1D2" presStyleIdx="2" presStyleCnt="5"/>
      <dgm:spPr/>
      <dgm:t>
        <a:bodyPr/>
        <a:lstStyle/>
        <a:p>
          <a:endParaRPr lang="en-US"/>
        </a:p>
      </dgm:t>
    </dgm:pt>
    <dgm:pt modelId="{688CF5B8-13D7-40C6-ACAA-850494C953EB}" type="pres">
      <dgm:prSet presAssocID="{2AE47570-7E2E-4E13-92BA-5AA35B47374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C0ADAB8-701E-44C8-9272-2410CA5AE008}" type="pres">
      <dgm:prSet presAssocID="{DFC87EE3-878B-4C4C-A416-01C2A1144BF4}" presName="node" presStyleLbl="node1" presStyleIdx="2" presStyleCnt="5" custScaleX="217511" custScaleY="133233" custRadScaleRad="136907" custRadScaleInc="-365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575A1-A042-4BF5-A179-2B2171B32F7B}" type="pres">
      <dgm:prSet presAssocID="{DBE44234-EA80-43AD-AC47-ECC0ED79436B}" presName="Name9" presStyleLbl="parChTrans1D2" presStyleIdx="3" presStyleCnt="5"/>
      <dgm:spPr/>
      <dgm:t>
        <a:bodyPr/>
        <a:lstStyle/>
        <a:p>
          <a:endParaRPr lang="en-US"/>
        </a:p>
      </dgm:t>
    </dgm:pt>
    <dgm:pt modelId="{074E1277-3D48-409E-922D-D22D01881175}" type="pres">
      <dgm:prSet presAssocID="{DBE44234-EA80-43AD-AC47-ECC0ED79436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7D3B3BF8-0B4A-463E-ABB9-1C2A9E397E0E}" type="pres">
      <dgm:prSet presAssocID="{F19B4B11-2453-4BAF-B39B-77688BFDA9FF}" presName="node" presStyleLbl="node1" presStyleIdx="3" presStyleCnt="5" custScaleX="200401" custScaleY="132648" custRadScaleRad="122420" custRadScaleInc="19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6DB63-DC2D-4129-B732-1645D6F73505}" type="pres">
      <dgm:prSet presAssocID="{99973CB3-B0BC-407D-BE14-9097416DCEBA}" presName="Name9" presStyleLbl="parChTrans1D2" presStyleIdx="4" presStyleCnt="5"/>
      <dgm:spPr/>
      <dgm:t>
        <a:bodyPr/>
        <a:lstStyle/>
        <a:p>
          <a:endParaRPr lang="en-US"/>
        </a:p>
      </dgm:t>
    </dgm:pt>
    <dgm:pt modelId="{55BD65C4-DA5B-4C12-8333-F520F29C5E34}" type="pres">
      <dgm:prSet presAssocID="{99973CB3-B0BC-407D-BE14-9097416DCEB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0A6BD7C-A06C-45A7-8430-A87ABCFDE9F3}" type="pres">
      <dgm:prSet presAssocID="{EFA12F87-D7FA-48BD-B3AE-381FCD2D167E}" presName="node" presStyleLbl="node1" presStyleIdx="4" presStyleCnt="5" custScaleX="159376" custScaleY="193294" custRadScaleRad="139308" custRadScaleInc="3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3A4F6B-E299-4E67-A214-8A0BD29E992F}" type="presOf" srcId="{99973CB3-B0BC-407D-BE14-9097416DCEBA}" destId="{55BD65C4-DA5B-4C12-8333-F520F29C5E34}" srcOrd="1" destOrd="0" presId="urn:microsoft.com/office/officeart/2005/8/layout/radial1"/>
    <dgm:cxn modelId="{1AD8BD7C-3070-47E3-A8E5-41233571B367}" srcId="{273DFE19-5375-4629-810E-B3C8BD0F730A}" destId="{AD497B9E-F680-42CF-BD02-6C95257CFCB3}" srcOrd="0" destOrd="0" parTransId="{1B760C59-D259-45D2-9118-7A71BE3F53D3}" sibTransId="{4E1EA846-4797-499C-8969-1C0FD292D6E6}"/>
    <dgm:cxn modelId="{A5B9BF78-883C-40A6-9641-82D280D9B9CD}" srcId="{AD497B9E-F680-42CF-BD02-6C95257CFCB3}" destId="{EFA12F87-D7FA-48BD-B3AE-381FCD2D167E}" srcOrd="4" destOrd="0" parTransId="{99973CB3-B0BC-407D-BE14-9097416DCEBA}" sibTransId="{ABC4A0F2-F4AB-43C9-B11B-C1E13026F1FD}"/>
    <dgm:cxn modelId="{5CB9300D-9688-4877-9974-D3686673E143}" srcId="{AD497B9E-F680-42CF-BD02-6C95257CFCB3}" destId="{DFC87EE3-878B-4C4C-A416-01C2A1144BF4}" srcOrd="2" destOrd="0" parTransId="{2AE47570-7E2E-4E13-92BA-5AA35B473748}" sibTransId="{0BA71AB4-4B18-43CA-A51C-86970CA90139}"/>
    <dgm:cxn modelId="{407C8989-3668-43C4-9301-24B1246FB3EE}" type="presOf" srcId="{2AE47570-7E2E-4E13-92BA-5AA35B473748}" destId="{688CF5B8-13D7-40C6-ACAA-850494C953EB}" srcOrd="1" destOrd="0" presId="urn:microsoft.com/office/officeart/2005/8/layout/radial1"/>
    <dgm:cxn modelId="{4006B7CB-FC3F-4F95-90E7-7147A1FC25AC}" type="presOf" srcId="{476792C7-1AB6-4887-967A-26CE2F52A479}" destId="{D470EA14-B452-40A4-9875-09A742D60079}" srcOrd="0" destOrd="0" presId="urn:microsoft.com/office/officeart/2005/8/layout/radial1"/>
    <dgm:cxn modelId="{AD7E4A36-3024-4656-9023-45A0B947843B}" type="presOf" srcId="{DBE44234-EA80-43AD-AC47-ECC0ED79436B}" destId="{1A2575A1-A042-4BF5-A179-2B2171B32F7B}" srcOrd="0" destOrd="0" presId="urn:microsoft.com/office/officeart/2005/8/layout/radial1"/>
    <dgm:cxn modelId="{25FB848D-AF74-4497-A24C-7260B6A65359}" type="presOf" srcId="{F19B4B11-2453-4BAF-B39B-77688BFDA9FF}" destId="{7D3B3BF8-0B4A-463E-ABB9-1C2A9E397E0E}" srcOrd="0" destOrd="0" presId="urn:microsoft.com/office/officeart/2005/8/layout/radial1"/>
    <dgm:cxn modelId="{15C36FDF-E2C0-4940-8327-59E8E158A432}" type="presOf" srcId="{DFC87EE3-878B-4C4C-A416-01C2A1144BF4}" destId="{AC0ADAB8-701E-44C8-9272-2410CA5AE008}" srcOrd="0" destOrd="0" presId="urn:microsoft.com/office/officeart/2005/8/layout/radial1"/>
    <dgm:cxn modelId="{E5FDF226-5F0F-40F4-886C-F569AF7B99FC}" type="presOf" srcId="{4DA8CE9A-9CC3-4339-B0AA-118B460D13F6}" destId="{59A8EDF7-1CDB-4447-BC2E-AD2290ABA7B9}" srcOrd="1" destOrd="0" presId="urn:microsoft.com/office/officeart/2005/8/layout/radial1"/>
    <dgm:cxn modelId="{5724F528-D6F8-4745-8518-6CC6F4E899F3}" type="presOf" srcId="{EFA12F87-D7FA-48BD-B3AE-381FCD2D167E}" destId="{90A6BD7C-A06C-45A7-8430-A87ABCFDE9F3}" srcOrd="0" destOrd="0" presId="urn:microsoft.com/office/officeart/2005/8/layout/radial1"/>
    <dgm:cxn modelId="{1F4BEBD4-5A6E-4B7C-8843-C5F2702F659D}" type="presOf" srcId="{DBE44234-EA80-43AD-AC47-ECC0ED79436B}" destId="{074E1277-3D48-409E-922D-D22D01881175}" srcOrd="1" destOrd="0" presId="urn:microsoft.com/office/officeart/2005/8/layout/radial1"/>
    <dgm:cxn modelId="{CE132400-3B83-489D-A711-07F8496D1DC0}" type="presOf" srcId="{2AE47570-7E2E-4E13-92BA-5AA35B473748}" destId="{18082729-C13A-4ABE-8BD6-86777F7D03EF}" srcOrd="0" destOrd="0" presId="urn:microsoft.com/office/officeart/2005/8/layout/radial1"/>
    <dgm:cxn modelId="{28033999-D34D-47AD-B30B-B4DF4E7EF9F2}" type="presOf" srcId="{AD497B9E-F680-42CF-BD02-6C95257CFCB3}" destId="{149D9A4E-54F7-4FC8-A734-F7182B06689C}" srcOrd="0" destOrd="0" presId="urn:microsoft.com/office/officeart/2005/8/layout/radial1"/>
    <dgm:cxn modelId="{B64899BE-9062-449E-AB11-B5918242BADA}" type="presOf" srcId="{81FEDC83-CDB5-4FF6-8A27-8F45F929E8F4}" destId="{675B5043-3EB7-40C9-A06A-52347B5349BD}" srcOrd="0" destOrd="0" presId="urn:microsoft.com/office/officeart/2005/8/layout/radial1"/>
    <dgm:cxn modelId="{B0A6E864-4802-45CE-A8F0-D82C0F6F040F}" srcId="{AD497B9E-F680-42CF-BD02-6C95257CFCB3}" destId="{01C405A3-93CB-4F6C-9292-E8C4B72D747D}" srcOrd="1" destOrd="0" parTransId="{4DA8CE9A-9CC3-4339-B0AA-118B460D13F6}" sibTransId="{6AB3D9F3-9289-43FC-A701-A2D2438D88EE}"/>
    <dgm:cxn modelId="{6CD64025-2490-4D55-BF17-B9DB79A2CE8B}" type="presOf" srcId="{273DFE19-5375-4629-810E-B3C8BD0F730A}" destId="{477DE837-DCAB-431A-91B0-5E9C9A789019}" srcOrd="0" destOrd="0" presId="urn:microsoft.com/office/officeart/2005/8/layout/radial1"/>
    <dgm:cxn modelId="{AC101B52-F36B-4203-9300-AA0CFB9EDF0C}" type="presOf" srcId="{476792C7-1AB6-4887-967A-26CE2F52A479}" destId="{435DA72A-BAA2-4577-A565-AF69344AE915}" srcOrd="1" destOrd="0" presId="urn:microsoft.com/office/officeart/2005/8/layout/radial1"/>
    <dgm:cxn modelId="{4160933A-9CA2-4FA2-946D-103D3F94B9F7}" type="presOf" srcId="{4DA8CE9A-9CC3-4339-B0AA-118B460D13F6}" destId="{65D59931-4A87-4C7E-AAC5-C24885814A34}" srcOrd="0" destOrd="0" presId="urn:microsoft.com/office/officeart/2005/8/layout/radial1"/>
    <dgm:cxn modelId="{AF7FCE90-3E9D-4353-8F5E-34F9061FC29A}" srcId="{AD497B9E-F680-42CF-BD02-6C95257CFCB3}" destId="{81FEDC83-CDB5-4FF6-8A27-8F45F929E8F4}" srcOrd="0" destOrd="0" parTransId="{476792C7-1AB6-4887-967A-26CE2F52A479}" sibTransId="{605FC774-9A4F-45FE-8F73-6D8D7E855864}"/>
    <dgm:cxn modelId="{4A9B33B9-D57C-4765-9287-91F73FF8730E}" type="presOf" srcId="{99973CB3-B0BC-407D-BE14-9097416DCEBA}" destId="{47B6DB63-DC2D-4129-B732-1645D6F73505}" srcOrd="0" destOrd="0" presId="urn:microsoft.com/office/officeart/2005/8/layout/radial1"/>
    <dgm:cxn modelId="{DACCE378-EDD9-4A14-9AA9-C927958A590F}" type="presOf" srcId="{01C405A3-93CB-4F6C-9292-E8C4B72D747D}" destId="{2290F25E-DC14-4EC7-8F2A-EAA93069E705}" srcOrd="0" destOrd="0" presId="urn:microsoft.com/office/officeart/2005/8/layout/radial1"/>
    <dgm:cxn modelId="{C863E874-2509-4DCF-BAD7-3E739918700C}" srcId="{AD497B9E-F680-42CF-BD02-6C95257CFCB3}" destId="{F19B4B11-2453-4BAF-B39B-77688BFDA9FF}" srcOrd="3" destOrd="0" parTransId="{DBE44234-EA80-43AD-AC47-ECC0ED79436B}" sibTransId="{796CA07A-8705-4921-93B9-9ECFC12216C1}"/>
    <dgm:cxn modelId="{583D52CB-C688-4AE4-A61A-6341E106E3DE}" type="presParOf" srcId="{477DE837-DCAB-431A-91B0-5E9C9A789019}" destId="{149D9A4E-54F7-4FC8-A734-F7182B06689C}" srcOrd="0" destOrd="0" presId="urn:microsoft.com/office/officeart/2005/8/layout/radial1"/>
    <dgm:cxn modelId="{0E5C40F5-8232-40DA-8252-8FD58DB6145F}" type="presParOf" srcId="{477DE837-DCAB-431A-91B0-5E9C9A789019}" destId="{D470EA14-B452-40A4-9875-09A742D60079}" srcOrd="1" destOrd="0" presId="urn:microsoft.com/office/officeart/2005/8/layout/radial1"/>
    <dgm:cxn modelId="{36C4BA32-C8E8-461B-B168-8E0C26165245}" type="presParOf" srcId="{D470EA14-B452-40A4-9875-09A742D60079}" destId="{435DA72A-BAA2-4577-A565-AF69344AE915}" srcOrd="0" destOrd="0" presId="urn:microsoft.com/office/officeart/2005/8/layout/radial1"/>
    <dgm:cxn modelId="{943FF0BD-C3A4-4092-93FB-304B211059C2}" type="presParOf" srcId="{477DE837-DCAB-431A-91B0-5E9C9A789019}" destId="{675B5043-3EB7-40C9-A06A-52347B5349BD}" srcOrd="2" destOrd="0" presId="urn:microsoft.com/office/officeart/2005/8/layout/radial1"/>
    <dgm:cxn modelId="{48F846EB-7B64-412A-AA8A-4AF52EE805B2}" type="presParOf" srcId="{477DE837-DCAB-431A-91B0-5E9C9A789019}" destId="{65D59931-4A87-4C7E-AAC5-C24885814A34}" srcOrd="3" destOrd="0" presId="urn:microsoft.com/office/officeart/2005/8/layout/radial1"/>
    <dgm:cxn modelId="{45202A35-894D-47B0-B887-9942C6A13084}" type="presParOf" srcId="{65D59931-4A87-4C7E-AAC5-C24885814A34}" destId="{59A8EDF7-1CDB-4447-BC2E-AD2290ABA7B9}" srcOrd="0" destOrd="0" presId="urn:microsoft.com/office/officeart/2005/8/layout/radial1"/>
    <dgm:cxn modelId="{F2C436C8-8DF6-4253-B879-5CC316AD722D}" type="presParOf" srcId="{477DE837-DCAB-431A-91B0-5E9C9A789019}" destId="{2290F25E-DC14-4EC7-8F2A-EAA93069E705}" srcOrd="4" destOrd="0" presId="urn:microsoft.com/office/officeart/2005/8/layout/radial1"/>
    <dgm:cxn modelId="{81B825E3-83D6-4CF0-9014-3ADC39C3DBA4}" type="presParOf" srcId="{477DE837-DCAB-431A-91B0-5E9C9A789019}" destId="{18082729-C13A-4ABE-8BD6-86777F7D03EF}" srcOrd="5" destOrd="0" presId="urn:microsoft.com/office/officeart/2005/8/layout/radial1"/>
    <dgm:cxn modelId="{D058FA1F-1E02-48E2-BE3A-12A5A59418C8}" type="presParOf" srcId="{18082729-C13A-4ABE-8BD6-86777F7D03EF}" destId="{688CF5B8-13D7-40C6-ACAA-850494C953EB}" srcOrd="0" destOrd="0" presId="urn:microsoft.com/office/officeart/2005/8/layout/radial1"/>
    <dgm:cxn modelId="{F4C23010-7931-4615-A67E-9E9819B9B739}" type="presParOf" srcId="{477DE837-DCAB-431A-91B0-5E9C9A789019}" destId="{AC0ADAB8-701E-44C8-9272-2410CA5AE008}" srcOrd="6" destOrd="0" presId="urn:microsoft.com/office/officeart/2005/8/layout/radial1"/>
    <dgm:cxn modelId="{4D277B46-D90D-43C0-8A79-BA882C0C95DA}" type="presParOf" srcId="{477DE837-DCAB-431A-91B0-5E9C9A789019}" destId="{1A2575A1-A042-4BF5-A179-2B2171B32F7B}" srcOrd="7" destOrd="0" presId="urn:microsoft.com/office/officeart/2005/8/layout/radial1"/>
    <dgm:cxn modelId="{F684D7A1-F8D5-4735-931C-2100A1D3E56F}" type="presParOf" srcId="{1A2575A1-A042-4BF5-A179-2B2171B32F7B}" destId="{074E1277-3D48-409E-922D-D22D01881175}" srcOrd="0" destOrd="0" presId="urn:microsoft.com/office/officeart/2005/8/layout/radial1"/>
    <dgm:cxn modelId="{AF159821-63F4-4654-A5AF-9C9A42E48E44}" type="presParOf" srcId="{477DE837-DCAB-431A-91B0-5E9C9A789019}" destId="{7D3B3BF8-0B4A-463E-ABB9-1C2A9E397E0E}" srcOrd="8" destOrd="0" presId="urn:microsoft.com/office/officeart/2005/8/layout/radial1"/>
    <dgm:cxn modelId="{94F5366F-7DF1-4322-A357-CE47973FA284}" type="presParOf" srcId="{477DE837-DCAB-431A-91B0-5E9C9A789019}" destId="{47B6DB63-DC2D-4129-B732-1645D6F73505}" srcOrd="9" destOrd="0" presId="urn:microsoft.com/office/officeart/2005/8/layout/radial1"/>
    <dgm:cxn modelId="{73655C1C-85B4-4DA9-899B-C65872908D91}" type="presParOf" srcId="{47B6DB63-DC2D-4129-B732-1645D6F73505}" destId="{55BD65C4-DA5B-4C12-8333-F520F29C5E34}" srcOrd="0" destOrd="0" presId="urn:microsoft.com/office/officeart/2005/8/layout/radial1"/>
    <dgm:cxn modelId="{7163DE6E-69B5-4763-80B2-6FFC2F846889}" type="presParOf" srcId="{477DE837-DCAB-431A-91B0-5E9C9A789019}" destId="{90A6BD7C-A06C-45A7-8430-A87ABCFDE9F3}" srcOrd="10" destOrd="0" presId="urn:microsoft.com/office/officeart/2005/8/layout/radial1"/>
  </dgm:cxnLst>
  <dgm:bg>
    <a:solidFill>
      <a:schemeClr val="bg1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lower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609600"/>
            <a:ext cx="853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6600" dirty="0" smtClean="0">
                <a:solidFill>
                  <a:schemeClr val="bg1"/>
                </a:solidFill>
              </a:rPr>
              <a:t>সবাই কে ফুলের শুভেচ্ছা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553200" cy="6858000"/>
          </a:xfrm>
          <a:prstGeom prst="rect">
            <a:avLst/>
          </a:prstGeom>
        </p:spPr>
      </p:pic>
    </p:spTree>
  </p:cSld>
  <p:clrMapOvr>
    <a:masterClrMapping/>
  </p:clrMapOvr>
  <p:transition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ross 1"/>
          <p:cNvSpPr/>
          <p:nvPr/>
        </p:nvSpPr>
        <p:spPr>
          <a:xfrm>
            <a:off x="381000" y="2209800"/>
            <a:ext cx="8534400" cy="4267200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solidFill>
                  <a:schemeClr val="tx1"/>
                </a:solidFill>
              </a:rPr>
              <a:t>৬বছর বয়সে কুর-আনে হাফিজ, ১০ বছর বয়সে হাদিস মুখস্থ, লক্ষাধিক হাদিস সনদসহ মুখস্থ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209800" y="152400"/>
            <a:ext cx="4876800" cy="17526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solidFill>
                  <a:schemeClr val="tx1"/>
                </a:solidFill>
              </a:rPr>
              <a:t>জ্ঞানার্জন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1"/>
          <p:cNvSpPr/>
          <p:nvPr/>
        </p:nvSpPr>
        <p:spPr>
          <a:xfrm>
            <a:off x="533400" y="152400"/>
            <a:ext cx="8077200" cy="1524000"/>
          </a:xfrm>
          <a:prstGeom prst="ribbon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000" dirty="0" smtClean="0">
                <a:solidFill>
                  <a:schemeClr val="tx1"/>
                </a:solidFill>
              </a:rPr>
              <a:t>স্মৃতিশক্তি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914400" y="2286000"/>
            <a:ext cx="7772400" cy="419100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3200" dirty="0" smtClean="0">
                <a:solidFill>
                  <a:schemeClr val="tx1"/>
                </a:solidFill>
              </a:rPr>
              <a:t>যোল বছর সাধানা করে ছয় লক্ষ হাদিস পরীক্ষা-নিরীক্ষা করে সাত হাজার দুইশ পচাত্তর টি হাদিস বুখারী শরীফ আনে,নবীজি সাঃ রওজায় দুই রাকাত নফল নামাজ পড়ে প্রতি হাদিসের জন্য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457200" y="381000"/>
            <a:ext cx="8229600" cy="1905000"/>
          </a:xfrm>
          <a:prstGeom prst="ribb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 smtClean="0">
                <a:solidFill>
                  <a:schemeClr val="tx1"/>
                </a:solidFill>
              </a:rPr>
              <a:t>দলগত কাজ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609600" y="3048000"/>
            <a:ext cx="7924800" cy="350520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bn-IN" sz="5400" dirty="0" smtClean="0">
                <a:solidFill>
                  <a:schemeClr val="tx1"/>
                </a:solidFill>
              </a:rPr>
              <a:t>বুখারী শরীফ প্রণয়নে ইমাম বুখারী সাধনা ব্যাখ্যা কর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609600" y="457200"/>
            <a:ext cx="7772400" cy="1828800"/>
          </a:xfrm>
          <a:prstGeom prst="ribb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7200" dirty="0" smtClean="0">
                <a:solidFill>
                  <a:schemeClr val="tx1"/>
                </a:solidFill>
              </a:rPr>
              <a:t>মূল্যায়ন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895600"/>
            <a:ext cx="7772400" cy="381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ইমাম বুখারী নাম কি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তার পিতার নাম কি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তার দাদার নাম কি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কত বছর বয়সে কুর-আন মুখস্থ করে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কত বছর বয়সে হাদিস মুখস্থ কর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বুখারীতে কতটি হাদিস আছে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ene3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9600" dirty="0" smtClean="0"/>
              <a:t>বাড়ির কাজ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715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n-IN" sz="4400" dirty="0" smtClean="0">
                <a:solidFill>
                  <a:schemeClr val="bg1"/>
                </a:solidFill>
              </a:rPr>
              <a:t>ইমাম বুখারী বুখারা ত্যাগের বর্ননা কর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LLF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1774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4038600"/>
            <a:ext cx="6705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16600" dirty="0" smtClean="0">
                <a:solidFill>
                  <a:schemeClr val="bg1"/>
                </a:solidFill>
              </a:rPr>
              <a:t>ধন্যবাদ</a:t>
            </a:r>
            <a:endParaRPr lang="en-US" sz="1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0" y="0"/>
            <a:ext cx="9144000" cy="6858000"/>
          </a:xfrm>
          <a:prstGeom prst="beve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5400" dirty="0" smtClean="0">
                <a:solidFill>
                  <a:schemeClr val="tx1"/>
                </a:solidFill>
              </a:rPr>
              <a:t>নামঃওছমান বেগ</a:t>
            </a:r>
          </a:p>
          <a:p>
            <a:r>
              <a:rPr lang="bn-IN" sz="5400" dirty="0" smtClean="0">
                <a:solidFill>
                  <a:schemeClr val="tx1"/>
                </a:solidFill>
              </a:rPr>
              <a:t>সহকারী শিক্ষক,</a:t>
            </a:r>
          </a:p>
          <a:p>
            <a:r>
              <a:rPr lang="bn-IN" sz="5400" dirty="0" smtClean="0">
                <a:solidFill>
                  <a:schemeClr val="tx1"/>
                </a:solidFill>
              </a:rPr>
              <a:t>বুড়িচং হাজী ফজর আলী উচ্চ বিদ্যালয়,বুড়িচং,কুমিল্লা মোবাইল-০১৮১৫৪০১৫৭৫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4" name="Picture 3" descr="72489405_971533339861208_418368852876643532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1066800"/>
            <a:ext cx="2133600" cy="160020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0" y="0"/>
            <a:ext cx="9144000" cy="6858000"/>
          </a:xfrm>
          <a:prstGeom prst="beve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4800" dirty="0" smtClean="0">
                <a:solidFill>
                  <a:schemeClr val="tx1"/>
                </a:solidFill>
              </a:rPr>
              <a:t>শ্রেনিঃদশম</a:t>
            </a:r>
          </a:p>
          <a:p>
            <a:r>
              <a:rPr lang="bn-IN" sz="4800" dirty="0" smtClean="0">
                <a:solidFill>
                  <a:schemeClr val="tx1"/>
                </a:solidFill>
              </a:rPr>
              <a:t>বিষয়ঃইসলাম ও নৈতিক শিক্ষা</a:t>
            </a:r>
          </a:p>
          <a:p>
            <a:r>
              <a:rPr lang="bn-IN" sz="4800" dirty="0" smtClean="0">
                <a:solidFill>
                  <a:schemeClr val="tx1"/>
                </a:solidFill>
              </a:rPr>
              <a:t>অধ্যায়ঃ ৫ম </a:t>
            </a:r>
            <a:r>
              <a:rPr lang="bn-IN" sz="4800" dirty="0" smtClean="0">
                <a:solidFill>
                  <a:schemeClr val="tx1"/>
                </a:solidFill>
              </a:rPr>
              <a:t>পাঠঃ ১০</a:t>
            </a:r>
            <a:endParaRPr lang="bn-IN" sz="4800" dirty="0" smtClean="0">
              <a:solidFill>
                <a:schemeClr val="tx1"/>
              </a:solidFill>
            </a:endParaRPr>
          </a:p>
          <a:p>
            <a:r>
              <a:rPr lang="bn-IN" sz="4800" dirty="0" smtClean="0">
                <a:solidFill>
                  <a:schemeClr val="tx1"/>
                </a:solidFill>
              </a:rPr>
              <a:t>পাঠশিরোনামঃইমাম বুখারী রঃ</a:t>
            </a:r>
          </a:p>
          <a:p>
            <a:r>
              <a:rPr lang="bn-IN" sz="4800" dirty="0" smtClean="0">
                <a:solidFill>
                  <a:schemeClr val="tx1"/>
                </a:solidFill>
              </a:rPr>
              <a:t>সময়ঃ ৫০মিনিট</a:t>
            </a:r>
          </a:p>
          <a:p>
            <a:r>
              <a:rPr lang="bn-IN" sz="4800" dirty="0" smtClean="0">
                <a:solidFill>
                  <a:schemeClr val="tx1"/>
                </a:solidFill>
              </a:rPr>
              <a:t>তারিখ-</a:t>
            </a:r>
            <a:r>
              <a:rPr lang="bn-IN" sz="4800" dirty="0" smtClean="0">
                <a:solidFill>
                  <a:schemeClr val="tx1"/>
                </a:solidFill>
              </a:rPr>
              <a:t>১৫/১০/২০১৯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ross 1"/>
          <p:cNvSpPr/>
          <p:nvPr/>
        </p:nvSpPr>
        <p:spPr>
          <a:xfrm>
            <a:off x="533400" y="457200"/>
            <a:ext cx="8305800" cy="6019800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9600" dirty="0" smtClean="0">
                <a:solidFill>
                  <a:schemeClr val="tx1"/>
                </a:solidFill>
              </a:rPr>
              <a:t>ইমাম বুখারী রঃ</a:t>
            </a:r>
            <a:endParaRPr lang="en-US" sz="9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1219200" y="381000"/>
            <a:ext cx="6781800" cy="2362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8800" dirty="0" smtClean="0">
                <a:solidFill>
                  <a:schemeClr val="tx1"/>
                </a:solidFill>
              </a:rPr>
              <a:t>শিখন ফল</a:t>
            </a:r>
            <a:endParaRPr lang="en-US" sz="8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895600"/>
            <a:ext cx="8534400" cy="3657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ইমাম বুখারী রঃ এর নাম কি বলতে পারবে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ইমাম বুখারী রঃ এর পরিচয় বর্ননা করতে পারবে</a:t>
            </a:r>
          </a:p>
          <a:p>
            <a:pPr>
              <a:buFont typeface="Arial" pitchFamily="34" charset="0"/>
              <a:buChar char="•"/>
            </a:pPr>
            <a:r>
              <a:rPr lang="bn-IN" sz="3600" dirty="0" smtClean="0">
                <a:solidFill>
                  <a:schemeClr val="tx1"/>
                </a:solidFill>
              </a:rPr>
              <a:t>বুখারী শরীফ প্রণয়নে ইমাম বুখারীর সাধনা ব্যাখ্যা করতে পারবে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0" y="0"/>
            <a:ext cx="9144000" cy="6858000"/>
          </a:xfrm>
          <a:prstGeom prst="ribb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600" dirty="0" smtClean="0">
                <a:solidFill>
                  <a:schemeClr val="tx1"/>
                </a:solidFill>
              </a:rPr>
              <a:t>দাদার নাম ইবরাহিম, বাল্যকালে পিতা ইন্তেকাল  করে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1"/>
          <p:cNvSpPr/>
          <p:nvPr/>
        </p:nvSpPr>
        <p:spPr>
          <a:xfrm>
            <a:off x="0" y="0"/>
            <a:ext cx="9144000" cy="2438400"/>
          </a:xfrm>
          <a:prstGeom prst="ribbon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6600" dirty="0" smtClean="0">
                <a:solidFill>
                  <a:schemeClr val="tx1"/>
                </a:solidFill>
              </a:rPr>
              <a:t>জোড়ায় কাজ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381000" y="2819400"/>
            <a:ext cx="8458200" cy="373380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bn-IN" sz="8000" dirty="0" smtClean="0">
                <a:solidFill>
                  <a:schemeClr val="tx1"/>
                </a:solidFill>
              </a:rPr>
              <a:t>ইমাম বুখারী রঃ পরিচয় বর্ননা কর</a:t>
            </a:r>
            <a:endParaRPr 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251</Words>
  <Application>Microsoft Office PowerPoint</Application>
  <PresentationFormat>On-screen Show (4:3)</PresentationFormat>
  <Paragraphs>52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 Computer</dc:creator>
  <cp:lastModifiedBy>Am Computer</cp:lastModifiedBy>
  <cp:revision>27</cp:revision>
  <dcterms:created xsi:type="dcterms:W3CDTF">2006-08-16T00:00:00Z</dcterms:created>
  <dcterms:modified xsi:type="dcterms:W3CDTF">2019-10-15T14:36:04Z</dcterms:modified>
</cp:coreProperties>
</file>