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75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65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9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1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8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69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83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8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8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5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2A015B-7954-4D52-BEF9-41952517D18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2FD57B-FF5A-4536-AA24-35090C7D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614046"/>
            <a:ext cx="10672549" cy="5582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288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সবাইকে </a:t>
            </a:r>
          </a:p>
          <a:p>
            <a:pPr algn="ctr"/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0453" y="454510"/>
            <a:ext cx="8416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তথ্য </a:t>
            </a:r>
            <a:r>
              <a:rPr lang="as-IN" sz="32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504" y="1241946"/>
            <a:ext cx="589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 উৎস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053" y="1583489"/>
            <a:ext cx="151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920" y="2081144"/>
            <a:ext cx="11004645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arabicPeriod"/>
            </a:pP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কর।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>
              <a:buFontTx/>
              <a:buAutoNum type="arabicPeriod"/>
            </a:pP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98040"/>
              </p:ext>
            </p:extLst>
          </p:nvPr>
        </p:nvGraphicFramePr>
        <p:xfrm>
          <a:off x="1608920" y="3158362"/>
          <a:ext cx="8128000" cy="191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30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তথ্যের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en-US" sz="1800" b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IN" sz="18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 smtClean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8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0675" y="-348018"/>
            <a:ext cx="3205164" cy="4264925"/>
            <a:chOff x="520675" y="-348018"/>
            <a:chExt cx="3205164" cy="4264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5" y="-348018"/>
              <a:ext cx="3205164" cy="42649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132" y="692624"/>
              <a:ext cx="2000250" cy="22860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350966" y="-122830"/>
            <a:ext cx="5799254" cy="4166398"/>
            <a:chOff x="546955" y="569375"/>
            <a:chExt cx="5799254" cy="416639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6BBAE55-7B35-4E00-A445-9AC8A767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55" y="569375"/>
              <a:ext cx="5799254" cy="41663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52" y="772804"/>
              <a:ext cx="5429536" cy="3429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32513" y="4476466"/>
            <a:ext cx="943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নোটিশ বোর্ডে মাধ্যমে কী জানা যায়?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696" y="5008728"/>
            <a:ext cx="11104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নোটিশ বোর্ডের মাধ্যমে পরিক্ষা সময় সূচি জানা যায় এবং বিদ্যালয় ছুটি থাকলে তা জানা যায়। এখানে নোটিশ বোর্ড মাধ্যম এবং সময় সূচি বা বিদ্যালয় ছুটি  তথ্য।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797" y="5813946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টেলিভিশন খবর পড়ছে। অর্থাৎ টেলিভিশন মাধ্যম এবং খবর তথ্য।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1288" y="514782"/>
            <a:ext cx="201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038" y="1041821"/>
            <a:ext cx="4227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জানা প্রয়োজন কেন ?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63211" y="2341559"/>
            <a:ext cx="10012532" cy="3126484"/>
            <a:chOff x="681592" y="1771716"/>
            <a:chExt cx="10012532" cy="3126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592" y="1771716"/>
              <a:ext cx="10012532" cy="31264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72485" y="1846212"/>
              <a:ext cx="10358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dirty="0">
                  <a:ln w="0"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তথ্যের নাম </a:t>
              </a:r>
              <a:endParaRPr lang="en-US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9283" y="1897287"/>
              <a:ext cx="2105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dirty="0">
                  <a:ln w="0"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জানা প্রয়োজন কেন ? </a:t>
              </a:r>
              <a:endParaRPr lang="en-US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7372" y="4190314"/>
              <a:ext cx="1661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ঘূর্ণিঝড়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2485" y="2718888"/>
              <a:ext cx="1478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</a:t>
              </a:r>
              <a:r>
                <a:rPr lang="en-US" dirty="0" err="1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সময়সূচি</a:t>
              </a:r>
              <a:r>
                <a:rPr lang="en-US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4483" y="3527404"/>
              <a:ext cx="744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3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0605" y="200957"/>
            <a:ext cx="9697343" cy="6456086"/>
            <a:chOff x="1050605" y="200957"/>
            <a:chExt cx="9697343" cy="6456086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3F9AF976-A7EF-4237-8CB5-37A39E5BB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05" y="1313198"/>
              <a:ext cx="8771973" cy="53438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49FBC38-70DC-4F80-ACF0-8590357BACAB}"/>
                </a:ext>
              </a:extLst>
            </p:cNvPr>
            <p:cNvSpPr txBox="1"/>
            <p:nvPr/>
          </p:nvSpPr>
          <p:spPr>
            <a:xfrm>
              <a:off x="1050605" y="200957"/>
              <a:ext cx="9697343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4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8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9955" y="781534"/>
            <a:ext cx="1484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53617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lvl="0"/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424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26273" y="570015"/>
            <a:ext cx="10450287" cy="60016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5B77B4-43E1-47E8-BF3E-9D32EC4A51C9}"/>
              </a:ext>
            </a:extLst>
          </p:cNvPr>
          <p:cNvSpPr txBox="1"/>
          <p:nvPr/>
        </p:nvSpPr>
        <p:spPr>
          <a:xfrm>
            <a:off x="1702190" y="844061"/>
            <a:ext cx="9931791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218F32-E3FE-489B-ACBC-5CF2E0F702D8}"/>
              </a:ext>
            </a:extLst>
          </p:cNvPr>
          <p:cNvSpPr txBox="1"/>
          <p:nvPr/>
        </p:nvSpPr>
        <p:spPr>
          <a:xfrm>
            <a:off x="6668085" y="2224164"/>
            <a:ext cx="4754879" cy="3060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D3DB4B-4842-43BF-9019-FD61DD9395FE}"/>
              </a:ext>
            </a:extLst>
          </p:cNvPr>
          <p:cNvSpPr txBox="1"/>
          <p:nvPr/>
        </p:nvSpPr>
        <p:spPr>
          <a:xfrm>
            <a:off x="1702190" y="2288283"/>
            <a:ext cx="4600137" cy="2932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সেনামুল ইসলাম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মালসন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আদমদীঘি,বগুড়া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০১৭১৭৭৯৫০৪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94620" y="0"/>
            <a:ext cx="5799254" cy="4166398"/>
            <a:chOff x="546955" y="569375"/>
            <a:chExt cx="5799254" cy="416639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46BBAE55-7B35-4E00-A445-9AC8A767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55" y="569375"/>
              <a:ext cx="5799254" cy="41663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52" y="772804"/>
              <a:ext cx="5429536" cy="3429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96287" y="4408227"/>
            <a:ext cx="1012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কি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287" y="5145206"/>
            <a:ext cx="1001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থেকে আমরা বিভিন্ন বিষয় জানতে পারি।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95" y="172872"/>
            <a:ext cx="66675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4" y="4653887"/>
            <a:ext cx="1108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মাইক কি ঘোষণা করা হচ্ছে?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" y="5131558"/>
            <a:ext cx="967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 থেকে বিভিন্ন সংবাদ প্রচার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5F3D5FF-F600-4C18-B8DF-DC438A63C4F8}"/>
              </a:ext>
            </a:extLst>
          </p:cNvPr>
          <p:cNvSpPr/>
          <p:nvPr/>
        </p:nvSpPr>
        <p:spPr>
          <a:xfrm>
            <a:off x="780756" y="456461"/>
            <a:ext cx="10568065" cy="5621312"/>
          </a:xfrm>
          <a:prstGeom prst="horizontalScroll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994" y="1678675"/>
            <a:ext cx="76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তথ্য উৎস সম্পর্কে জানব।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3516" y="2552131"/>
            <a:ext cx="706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মূল প্রশ্ন হলো কিভাবে বা কোথায় হতে পাই।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70974" y="132243"/>
            <a:ext cx="5882185" cy="2223084"/>
            <a:chOff x="3493826" y="95534"/>
            <a:chExt cx="5882185" cy="2223084"/>
          </a:xfrm>
        </p:grpSpPr>
        <p:sp>
          <p:nvSpPr>
            <p:cNvPr id="2" name="Oval Callout 1"/>
            <p:cNvSpPr/>
            <p:nvPr/>
          </p:nvSpPr>
          <p:spPr>
            <a:xfrm>
              <a:off x="3493826" y="95534"/>
              <a:ext cx="5882185" cy="2223084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22697" y="1022410"/>
              <a:ext cx="4176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2576" y="2570770"/>
            <a:ext cx="10495129" cy="3761459"/>
            <a:chOff x="1405719" y="3096541"/>
            <a:chExt cx="10495129" cy="3761459"/>
          </a:xfrm>
        </p:grpSpPr>
        <p:sp>
          <p:nvSpPr>
            <p:cNvPr id="4" name="Rounded Rectangle 3"/>
            <p:cNvSpPr/>
            <p:nvPr/>
          </p:nvSpPr>
          <p:spPr>
            <a:xfrm>
              <a:off x="1405719" y="3096541"/>
              <a:ext cx="10495129" cy="37614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33516" y="3534770"/>
              <a:ext cx="94715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১১.১.১ তথ্যপ্রযুক্তি ব্যবহারের মাধ্যমে সহপাঠীদের সাথে তথ্য বিনিময় করতে পারবে।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১১.১.২ তথ্য বিনিময়ের বিভিন্ন উপায় সম্পর্কে বলতে পারবে।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1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07" y="268406"/>
            <a:ext cx="66675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126" y="5117910"/>
            <a:ext cx="1029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মাইক হচ্ছে মাধ্যম এবং সংবাদ তথ্য।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952304" y="-57161"/>
            <a:ext cx="5239696" cy="4135271"/>
            <a:chOff x="546955" y="40939"/>
            <a:chExt cx="5239696" cy="413527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6BBAE55-7B35-4E00-A445-9AC8A767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55" y="40939"/>
              <a:ext cx="5239696" cy="4135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04" y="230725"/>
              <a:ext cx="4935373" cy="34541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10726" y="0"/>
            <a:ext cx="5799254" cy="4166398"/>
            <a:chOff x="710726" y="0"/>
            <a:chExt cx="5799254" cy="416639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6BBAE55-7B35-4E00-A445-9AC8A767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6" y="0"/>
              <a:ext cx="5799254" cy="41663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09" y="132625"/>
              <a:ext cx="5513696" cy="356591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59809" y="4503761"/>
            <a:ext cx="109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মাধ্যম আবহাওয়ার তথ্য পাওয়া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809" y="5377218"/>
            <a:ext cx="1101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মাধ্যম বাংলাদেশের ক্রিকেট খেলার সংবাদ পাওয়া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7D88AD-B869-4835-906F-5E08D8F4C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6" y="450167"/>
            <a:ext cx="7957483" cy="4039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631" y="4574080"/>
            <a:ext cx="1138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পর্যবেক্ষণ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617" y="5242822"/>
            <a:ext cx="1120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মাধ্যমে আমরা তথ্য পেয়ে থাকি।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188" y="5911564"/>
            <a:ext cx="1120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আমরা অনেক ধরনের তথ্য বিভিন্ন মাধ্যম থেকে পাই।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</TotalTime>
  <Words>359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Mizan</cp:lastModifiedBy>
  <cp:revision>36</cp:revision>
  <dcterms:created xsi:type="dcterms:W3CDTF">2019-09-20T02:02:56Z</dcterms:created>
  <dcterms:modified xsi:type="dcterms:W3CDTF">2019-09-20T14:08:14Z</dcterms:modified>
</cp:coreProperties>
</file>