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1" r:id="rId2"/>
    <p:sldId id="279" r:id="rId3"/>
    <p:sldId id="257" r:id="rId4"/>
    <p:sldId id="261" r:id="rId5"/>
    <p:sldId id="271" r:id="rId6"/>
    <p:sldId id="262" r:id="rId7"/>
    <p:sldId id="275" r:id="rId8"/>
    <p:sldId id="269" r:id="rId9"/>
    <p:sldId id="263" r:id="rId10"/>
    <p:sldId id="267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7FA74-6FE3-403D-BE2A-B89C2AB7C049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99D93-456D-4E4C-B362-ECE512637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478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99FDC-217F-4F2E-98AA-9EC412CD50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23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2E64-8C4B-44E6-A6D3-A5615BE66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0AE030-F376-4B8F-A13D-E98CCB9191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5D6B3-6AD8-48BC-8771-D624E995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C6FED-329A-4AA0-835B-413B30D9F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3B95E-805F-4068-B423-7761460F5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7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540D-1905-47B4-9933-FDE0517A9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21E68-16AC-411F-A3E7-2EC87907B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B56CF-EE41-4452-8FB6-FF2A8BBAA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F9191-535C-4EEA-94D5-91460772D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A09C4-2DDD-4CB4-9F89-ABFD786DB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83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37521-65D1-4A40-B88A-8CA719E28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D826C-D429-4CB4-A694-A657E512CB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9A648-BF3A-45E1-AF32-D6C265D28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78D2D-E8E6-4E11-956B-5B4776DDF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065C0-9125-437A-87F0-9563E8E00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24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826BE-7178-46C0-8DE4-880709AAD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5A511-4C39-4136-ACC7-0BD8D0CCD8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8752A8-6172-4034-A22B-C31F23F8D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D6555-7A34-4242-ADF3-710736CE1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40B6C-6747-4A15-8BBF-B88863BA9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4FB14B-DA9A-4959-8371-A913533B9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6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9A92-ED15-4160-B7CB-9E7B821CF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20C37-8042-46D1-AA3F-B089077465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2E64F1-08BD-4CD4-A5B1-1125BF7E6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883002-B87B-4F02-BE66-05850FF8E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8B0E6C-9AC3-472D-A5C1-1B7C090FE7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D601F5-CD2C-4B7E-9CD3-38541F97A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441D7E-B393-472D-9123-C4ADD79F3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ABC58F-7328-4A64-8A78-36B887B22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0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B941A-CBAA-45A4-8BA9-A29FF4424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16497A-FF33-4942-B0AD-592D2ECF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EFF8CD-CE68-4402-BDEB-C8B1B181E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ADA17-0DCE-43D5-A186-28186B102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33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76E682-DDA8-4FCB-B382-90CA89E3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A3735F-82F2-43F4-894D-D7BC2D508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57211-A31B-44D0-9AE4-29D57E388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047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28A42-28D9-4F57-AAF2-866277EEA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96AE6C-FC71-4252-80C9-B6087AF77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9D9FA-BB4F-449F-9D16-364FC8763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D659-302C-4AC5-82CB-629E14EE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C92B6-5964-46DD-A4E3-22D273793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09459D-D4BE-4733-A632-09A91DC9D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2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6855E-1247-4ECB-8EE3-102B2A95C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FBB102-1846-43CE-90E4-B57242B38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57305-89F6-41F1-9C49-252D21107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EAC8E6-A305-4106-B286-AE1517CC9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1F24D-61DC-4D74-96D2-D7805298E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593D2-5DC7-44A6-BDED-181DC6A2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54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C6028-6216-4AF2-B87B-CAC1B8B13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C5FD32-9C3B-4B7C-B29A-275D9F86F1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382AA-3C48-460C-BC90-3530D939C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EFDDE-58A5-48EE-9F8D-34EBC03D2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1AD36-D9D8-474B-BDF4-C5F1B5A26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40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A91716-FBB2-40EF-875D-43E26DA5B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26F4C0-08F4-47D9-A21B-3C11276B6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04120-3CA5-47A3-B4BE-47984633D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6CEFA-D9E7-4FA2-8827-891B04E92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DFAA1-6BE1-4F02-AB9E-AE709BFD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479363-66A3-4DDB-82E0-ED9B137B3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E96F9-39EB-4A55-9909-5F1159FD0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7F743-7A5C-43D8-8A96-9B40F30C5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4C61B-CE81-4D28-A193-52881133DD63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F0033-59D5-43D7-9F85-392AAA173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D5640-0ED1-413E-B45E-61118B61A8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A21345-4D06-4FF4-BC4E-A40AD7AA5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92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8E335B-79E9-46D3-89FF-355B9569EE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0"/>
            <a:ext cx="11978639" cy="67208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6AD693-EE3E-40C7-A538-0F24206C2205}"/>
              </a:ext>
            </a:extLst>
          </p:cNvPr>
          <p:cNvSpPr txBox="1"/>
          <p:nvPr/>
        </p:nvSpPr>
        <p:spPr>
          <a:xfrm>
            <a:off x="1965960" y="1097280"/>
            <a:ext cx="571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8000" dirty="0">
              <a:solidFill>
                <a:schemeClr val="accent4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03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6D6ED5-2C35-485D-9F76-37D388A826E3}"/>
              </a:ext>
            </a:extLst>
          </p:cNvPr>
          <p:cNvSpPr txBox="1"/>
          <p:nvPr/>
        </p:nvSpPr>
        <p:spPr>
          <a:xfrm>
            <a:off x="0" y="719527"/>
            <a:ext cx="5411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8A065B-2121-4F25-A7A0-687588079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854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39C795-0B6E-4741-9A9B-6CF13ED5C171}"/>
              </a:ext>
            </a:extLst>
          </p:cNvPr>
          <p:cNvSpPr txBox="1"/>
          <p:nvPr/>
        </p:nvSpPr>
        <p:spPr>
          <a:xfrm>
            <a:off x="5636301" y="27432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859D55-47AA-4B9E-9028-D7642A314593}"/>
              </a:ext>
            </a:extLst>
          </p:cNvPr>
          <p:cNvSpPr txBox="1"/>
          <p:nvPr/>
        </p:nvSpPr>
        <p:spPr>
          <a:xfrm>
            <a:off x="389744" y="719527"/>
            <a:ext cx="559133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হমেদ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শাল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দমদ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as-IN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28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,</a:t>
            </a:r>
            <a:r>
              <a:rPr lang="en-US" sz="28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বগুড়া</a:t>
            </a:r>
            <a:endParaRPr lang="en-US" sz="2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9E0331-91B3-473E-9DFE-8A523D4E5851}"/>
              </a:ext>
            </a:extLst>
          </p:cNvPr>
          <p:cNvSpPr txBox="1"/>
          <p:nvPr/>
        </p:nvSpPr>
        <p:spPr>
          <a:xfrm>
            <a:off x="6210927" y="734518"/>
            <a:ext cx="5426439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IN" sz="4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াংলা</a:t>
            </a:r>
            <a:endParaRPr lang="en-US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শীতের সকাল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শীতের সকাল ...খুব শীত করত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৪০</a:t>
            </a:r>
            <a:r>
              <a:rPr lang="en-US" sz="32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600487-20B9-43F0-A45B-B543778D6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723869" cy="239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32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354286" y="145143"/>
            <a:ext cx="2336800" cy="37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F7CA19-373B-48D8-AA2F-4345F7D954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DBD830-5031-4C59-AA92-A7F09F692304}"/>
              </a:ext>
            </a:extLst>
          </p:cNvPr>
          <p:cNvSpPr txBox="1"/>
          <p:nvPr/>
        </p:nvSpPr>
        <p:spPr>
          <a:xfrm>
            <a:off x="-1013026" y="4901784"/>
            <a:ext cx="65357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solidFill>
                  <a:srgbClr val="A31D27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 সকাল</a:t>
            </a:r>
            <a:endParaRPr lang="en-US" sz="8000" b="1" dirty="0">
              <a:solidFill>
                <a:srgbClr val="A31D27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8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09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/>
          <p:cNvSpPr/>
          <p:nvPr/>
        </p:nvSpPr>
        <p:spPr>
          <a:xfrm>
            <a:off x="2911642" y="1357086"/>
            <a:ext cx="5778025" cy="928914"/>
          </a:xfrm>
          <a:prstGeom prst="flowChartTerminator">
            <a:avLst/>
          </a:prstGeom>
          <a:solidFill>
            <a:schemeClr val="accent4"/>
          </a:solidFill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</a:p>
        </p:txBody>
      </p:sp>
      <p:sp>
        <p:nvSpPr>
          <p:cNvPr id="6" name="Down Arrow 5"/>
          <p:cNvSpPr/>
          <p:nvPr/>
        </p:nvSpPr>
        <p:spPr>
          <a:xfrm>
            <a:off x="2911642" y="4093143"/>
            <a:ext cx="6368715" cy="2033337"/>
          </a:xfrm>
          <a:prstGeom prst="downArrow">
            <a:avLst/>
          </a:prstGeom>
          <a:solidFill>
            <a:schemeClr val="accent6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শীতের সকাল</a:t>
            </a:r>
            <a:endParaRPr lang="en-US" sz="48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66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Direct Access Storage 3">
            <a:extLst>
              <a:ext uri="{FF2B5EF4-FFF2-40B4-BE49-F238E27FC236}">
                <a16:creationId xmlns:a16="http://schemas.microsoft.com/office/drawing/2014/main" id="{2B83215F-6243-4F04-85F3-883D6C537E38}"/>
              </a:ext>
            </a:extLst>
          </p:cNvPr>
          <p:cNvSpPr/>
          <p:nvPr/>
        </p:nvSpPr>
        <p:spPr>
          <a:xfrm>
            <a:off x="2392680" y="106680"/>
            <a:ext cx="6583680" cy="960120"/>
          </a:xfrm>
          <a:prstGeom prst="flowChartMagneticDrum">
            <a:avLst/>
          </a:prstGeom>
          <a:solidFill>
            <a:srgbClr val="00B05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82ECC4-7BBE-467A-877F-32ACCCFF2886}"/>
              </a:ext>
            </a:extLst>
          </p:cNvPr>
          <p:cNvSpPr/>
          <p:nvPr/>
        </p:nvSpPr>
        <p:spPr>
          <a:xfrm>
            <a:off x="213360" y="1909789"/>
            <a:ext cx="1356360" cy="746760"/>
          </a:xfrm>
          <a:prstGeom prst="rect">
            <a:avLst/>
          </a:prstGeom>
          <a:solidFill>
            <a:srgbClr val="00B0F0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শোনা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D36D21-D312-4778-8068-D8F210E0410A}"/>
              </a:ext>
            </a:extLst>
          </p:cNvPr>
          <p:cNvSpPr txBox="1"/>
          <p:nvPr/>
        </p:nvSpPr>
        <p:spPr>
          <a:xfrm>
            <a:off x="1973580" y="1448789"/>
            <a:ext cx="88239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১.১.১ বাক্য ও শব্দ ব্যবহ্নত বাংলা যুক্তবর্ণের ধ্বনি শুনে মনে রাখতে পারব।</a:t>
            </a:r>
          </a:p>
          <a:p>
            <a:pPr algn="just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১.২.১ পাঠের অন্তর্গত ছোট ছোট বাক্য শুনে বুঝতে পারবে।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70D960-AA1C-4934-A1FD-B537743F3A16}"/>
              </a:ext>
            </a:extLst>
          </p:cNvPr>
          <p:cNvSpPr/>
          <p:nvPr/>
        </p:nvSpPr>
        <p:spPr>
          <a:xfrm>
            <a:off x="213360" y="3682275"/>
            <a:ext cx="1234440" cy="792480"/>
          </a:xfrm>
          <a:prstGeom prst="rect">
            <a:avLst/>
          </a:prstGeom>
          <a:solidFill>
            <a:srgbClr val="FE5C73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7CA268-B54D-46B0-9907-75BDF59AED41}"/>
              </a:ext>
            </a:extLst>
          </p:cNvPr>
          <p:cNvSpPr/>
          <p:nvPr/>
        </p:nvSpPr>
        <p:spPr>
          <a:xfrm>
            <a:off x="205740" y="5443806"/>
            <a:ext cx="1363980" cy="990600"/>
          </a:xfrm>
          <a:prstGeom prst="rect">
            <a:avLst/>
          </a:prstGeom>
          <a:solidFill>
            <a:srgbClr val="D533B6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FFE3CF3-41F5-4714-B297-B4FF555C0B1F}"/>
              </a:ext>
            </a:extLst>
          </p:cNvPr>
          <p:cNvSpPr txBox="1"/>
          <p:nvPr/>
        </p:nvSpPr>
        <p:spPr>
          <a:xfrm>
            <a:off x="1973580" y="5370732"/>
            <a:ext cx="8244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.১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যুক্তব্যঞ্জন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২.৩.৪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কথোপকথ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ংশ্লিষ্ট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863E2C-868A-487B-B480-188C8A0F43A5}"/>
              </a:ext>
            </a:extLst>
          </p:cNvPr>
          <p:cNvSpPr txBox="1"/>
          <p:nvPr/>
        </p:nvSpPr>
        <p:spPr>
          <a:xfrm>
            <a:off x="2217420" y="3585105"/>
            <a:ext cx="7757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১.৪.২ পাঠ্যপুস্তকের বাক্য প্রমিত উচ্চারণে পড়তে পারবে।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07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/>
      <p:bldP spid="18" grpId="0" animBg="1"/>
      <p:bldP spid="19" grpId="0" animBg="1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3110" y="169084"/>
            <a:ext cx="3643532" cy="707886"/>
          </a:xfrm>
          <a:prstGeom prst="rect">
            <a:avLst/>
          </a:prstGeom>
          <a:solidFill>
            <a:srgbClr val="FF0000"/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উপস্থাপন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7961" y="6042585"/>
            <a:ext cx="5516880" cy="646331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শীতের সকাল কুয়াশায় ঢাকা থাকে।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5BE646-9747-41C5-ADA9-FB4E527A0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026" y="942279"/>
            <a:ext cx="8468750" cy="510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9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0" y="259080"/>
            <a:ext cx="7772400" cy="1066800"/>
          </a:xfr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bn-IN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শীতের সকালের রোদকে কিসের সাথে তুলনা করা হয়েছে?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183880" y="3559712"/>
            <a:ext cx="3035300" cy="25908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IN" sz="7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মিষ্টির সাথে</a:t>
            </a:r>
          </a:p>
        </p:txBody>
      </p:sp>
      <p:sp>
        <p:nvSpPr>
          <p:cNvPr id="2" name="Right Arrow 1"/>
          <p:cNvSpPr/>
          <p:nvPr/>
        </p:nvSpPr>
        <p:spPr>
          <a:xfrm>
            <a:off x="6096000" y="4588412"/>
            <a:ext cx="1521460" cy="533400"/>
          </a:xfrm>
          <a:prstGeom prst="rightArrow">
            <a:avLst/>
          </a:prstGeom>
          <a:solidFill>
            <a:srgbClr val="FF0000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F1D6F0-CE75-4317-86BB-395DC7583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" y="1487072"/>
            <a:ext cx="4248150" cy="46634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9087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08"/>
    </mc:Choice>
    <mc:Fallback xmlns="">
      <p:transition spd="slow" advTm="12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9194" y="152400"/>
            <a:ext cx="5445456" cy="1015663"/>
          </a:xfrm>
          <a:prstGeom prst="rect">
            <a:avLst/>
          </a:prstGeom>
          <a:solidFill>
            <a:srgbClr val="FD6927"/>
          </a:solidFill>
          <a:ln w="76200">
            <a:solidFill>
              <a:srgbClr val="7030A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সরব পাঠ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16" y="1325880"/>
            <a:ext cx="10134600" cy="53797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8927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41828" y="1016000"/>
            <a:ext cx="10203543" cy="3759200"/>
          </a:xfrm>
          <a:prstGeom prst="ellipse">
            <a:avLst/>
          </a:prstGeom>
          <a:solidFill>
            <a:srgbClr val="7030A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/>
              <a:t>পাঁচটি দলে ভাগ হয়ে পাঠ্যংশটি পড়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বলবো</a:t>
            </a:r>
            <a:r>
              <a:rPr lang="bn-BD" sz="6600" dirty="0"/>
              <a:t>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47699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4618" y="0"/>
            <a:ext cx="3074160" cy="1323439"/>
          </a:xfrm>
          <a:prstGeom prst="rect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endParaRPr lang="en-US" sz="8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6714" y="4510199"/>
            <a:ext cx="2028805" cy="707886"/>
          </a:xfrm>
          <a:prstGeom prst="rect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পোহাচ্ছেন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41203" y="4479422"/>
            <a:ext cx="751728" cy="769441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2E218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চ্ছ</a:t>
            </a:r>
            <a:endParaRPr lang="en-US" sz="4400" dirty="0">
              <a:solidFill>
                <a:srgbClr val="2E218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57344" y="4417867"/>
            <a:ext cx="828707" cy="830997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b="1" dirty="0">
                <a:solidFill>
                  <a:srgbClr val="2E218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endParaRPr lang="en-US" sz="4800" b="1" dirty="0">
              <a:solidFill>
                <a:srgbClr val="2E218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92578" y="4479423"/>
            <a:ext cx="668740" cy="769441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b="1" dirty="0">
                <a:solidFill>
                  <a:srgbClr val="2E218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endParaRPr lang="en-US" sz="4400" b="1" dirty="0">
              <a:solidFill>
                <a:srgbClr val="2E218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714" y="5486311"/>
            <a:ext cx="1604045" cy="646331"/>
          </a:xfrm>
          <a:prstGeom prst="rect">
            <a:avLst/>
          </a:prstGeom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solidFill>
                  <a:srgbClr val="2E218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মিষ্টি</a:t>
            </a:r>
            <a:endParaRPr lang="en-US" sz="3600" b="1" dirty="0">
              <a:solidFill>
                <a:srgbClr val="2E218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41608" y="5486311"/>
            <a:ext cx="751728" cy="769441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2E218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ষ্ট</a:t>
            </a:r>
            <a:endParaRPr lang="en-US" sz="4400" dirty="0">
              <a:solidFill>
                <a:srgbClr val="2E218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8354" y="5486311"/>
            <a:ext cx="828707" cy="769441"/>
          </a:xfrm>
          <a:prstGeom prst="rect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solidFill>
                  <a:srgbClr val="2E218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endParaRPr lang="en-US" sz="4400" b="1" dirty="0">
              <a:solidFill>
                <a:srgbClr val="2E218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40038" y="5486311"/>
            <a:ext cx="668740" cy="769441"/>
          </a:xfrm>
          <a:prstGeom prst="rect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400" dirty="0">
                <a:solidFill>
                  <a:srgbClr val="2E218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sz="4400" dirty="0">
              <a:solidFill>
                <a:srgbClr val="2E218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F52C68-A648-4565-8AA9-10A97847C9B8}"/>
              </a:ext>
            </a:extLst>
          </p:cNvPr>
          <p:cNvSpPr txBox="1"/>
          <p:nvPr/>
        </p:nvSpPr>
        <p:spPr>
          <a:xfrm>
            <a:off x="2815219" y="1892573"/>
            <a:ext cx="6243683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তবর্ণ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ভেঙে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ন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১টি ক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C420A4-63E7-4D2D-AD68-1501CED1D489}"/>
              </a:ext>
            </a:extLst>
          </p:cNvPr>
          <p:cNvSpPr txBox="1"/>
          <p:nvPr/>
        </p:nvSpPr>
        <p:spPr>
          <a:xfrm>
            <a:off x="7890812" y="4448644"/>
            <a:ext cx="1393182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/>
              <a:t>আচ্ছা </a:t>
            </a:r>
            <a:endParaRPr lang="en-US" sz="4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3AE9CA-7B97-4135-8FC6-FBF78CF148B1}"/>
              </a:ext>
            </a:extLst>
          </p:cNvPr>
          <p:cNvSpPr txBox="1"/>
          <p:nvPr/>
        </p:nvSpPr>
        <p:spPr>
          <a:xfrm>
            <a:off x="7822559" y="5424755"/>
            <a:ext cx="1529689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/>
              <a:t>বৃষ্টি</a:t>
            </a:r>
            <a:endParaRPr lang="en-US" sz="4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E4BF619-E0EB-4A59-87E2-76A297C28F39}"/>
              </a:ext>
            </a:extLst>
          </p:cNvPr>
          <p:cNvSpPr txBox="1"/>
          <p:nvPr/>
        </p:nvSpPr>
        <p:spPr>
          <a:xfrm>
            <a:off x="3693510" y="2832054"/>
            <a:ext cx="4551330" cy="646331"/>
          </a:xfrm>
          <a:prstGeom prst="rect">
            <a:avLst/>
          </a:prstGeom>
          <a:solidFill>
            <a:srgbClr val="00B050"/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/>
              <a:t>কাজটি</a:t>
            </a:r>
            <a:r>
              <a:rPr lang="en-US" sz="2800" dirty="0"/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দেখাবে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3714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7" grpId="0" animBg="1"/>
      <p:bldP spid="12" grpId="0" animBg="1"/>
      <p:bldP spid="14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62359" y="2376503"/>
            <a:ext cx="4053385" cy="707886"/>
          </a:xfrm>
          <a:prstGeom prst="rect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প্রশ্নের মাধ্যমে 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8359" y="4184155"/>
            <a:ext cx="4230806" cy="707886"/>
          </a:xfrm>
          <a:prstGeom prst="rect">
            <a:avLst/>
          </a:prstGeom>
          <a:solidFill>
            <a:srgbClr val="00B050"/>
          </a:solidFill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শরিফা কি পড়ছে ? 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25879" y="4202818"/>
            <a:ext cx="1760561" cy="707886"/>
          </a:xfrm>
          <a:prstGeom prst="rect">
            <a:avLst/>
          </a:prstGeom>
          <a:solidFill>
            <a:srgbClr val="FF0000"/>
          </a:solidFill>
          <a:ln w="57150"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ouble Wave 2">
            <a:extLst>
              <a:ext uri="{FF2B5EF4-FFF2-40B4-BE49-F238E27FC236}">
                <a16:creationId xmlns:a16="http://schemas.microsoft.com/office/drawing/2014/main" id="{11BE750F-1DCD-4406-A53F-9EB841E1E53A}"/>
              </a:ext>
            </a:extLst>
          </p:cNvPr>
          <p:cNvSpPr/>
          <p:nvPr/>
        </p:nvSpPr>
        <p:spPr>
          <a:xfrm>
            <a:off x="3185160" y="213360"/>
            <a:ext cx="6431280" cy="1752600"/>
          </a:xfrm>
          <a:prstGeom prst="doubleWave">
            <a:avLst/>
          </a:prstGeom>
          <a:solidFill>
            <a:srgbClr val="7843E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9EADB1-D64A-464F-B5B4-E0BED2C5BFC6}"/>
              </a:ext>
            </a:extLst>
          </p:cNvPr>
          <p:cNvSpPr txBox="1"/>
          <p:nvPr/>
        </p:nvSpPr>
        <p:spPr>
          <a:xfrm>
            <a:off x="4354600" y="611862"/>
            <a:ext cx="4541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/>
              <a:t>শ্রেণি</a:t>
            </a:r>
            <a:r>
              <a:rPr lang="en-US" sz="6000" dirty="0"/>
              <a:t> </a:t>
            </a:r>
            <a:r>
              <a:rPr lang="en-US" sz="6000" dirty="0" err="1"/>
              <a:t>মূ</a:t>
            </a:r>
            <a:r>
              <a:rPr lang="bn-IN" sz="6600" dirty="0"/>
              <a:t>ল্যায়ন</a:t>
            </a:r>
            <a:endParaRPr lang="en-US" sz="6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2DF526-40AC-45C2-A06F-A3BDA7BF54F6}"/>
              </a:ext>
            </a:extLst>
          </p:cNvPr>
          <p:cNvSpPr txBox="1"/>
          <p:nvPr/>
        </p:nvSpPr>
        <p:spPr>
          <a:xfrm>
            <a:off x="2440274" y="5099715"/>
            <a:ext cx="4230806" cy="1323439"/>
          </a:xfrm>
          <a:prstGeom prst="rect">
            <a:avLst/>
          </a:prstGeom>
          <a:solidFill>
            <a:srgbClr val="00B050"/>
          </a:solidFill>
          <a:ln w="5715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শীতের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সকালে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রোদ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C5D95A-3B22-4DFE-A9FD-3728628F19F8}"/>
              </a:ext>
            </a:extLst>
          </p:cNvPr>
          <p:cNvSpPr txBox="1"/>
          <p:nvPr/>
        </p:nvSpPr>
        <p:spPr>
          <a:xfrm>
            <a:off x="7725879" y="5538252"/>
            <a:ext cx="1760561" cy="707886"/>
          </a:xfrm>
          <a:prstGeom prst="rect">
            <a:avLst/>
          </a:prstGeom>
          <a:solidFill>
            <a:srgbClr val="FF0000"/>
          </a:solidFill>
          <a:ln w="57150"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মিষ্টি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07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" grpId="0" animBg="1"/>
      <p:bldP spid="9" grpId="0"/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7859" y="3475346"/>
            <a:ext cx="10690746" cy="923330"/>
          </a:xfrm>
          <a:prstGeom prst="rect">
            <a:avLst/>
          </a:prstGeom>
          <a:solidFill>
            <a:srgbClr val="00B0F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শীতের সকাল </a:t>
            </a:r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দুটি বাক্য লিখে আনবে।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Decision 2">
            <a:extLst>
              <a:ext uri="{FF2B5EF4-FFF2-40B4-BE49-F238E27FC236}">
                <a16:creationId xmlns:a16="http://schemas.microsoft.com/office/drawing/2014/main" id="{3314F6E7-A727-4923-95BE-E57AB0A06B8F}"/>
              </a:ext>
            </a:extLst>
          </p:cNvPr>
          <p:cNvSpPr/>
          <p:nvPr/>
        </p:nvSpPr>
        <p:spPr>
          <a:xfrm>
            <a:off x="1821180" y="294471"/>
            <a:ext cx="8549640" cy="2164080"/>
          </a:xfrm>
          <a:prstGeom prst="flowChartDecision">
            <a:avLst/>
          </a:prstGeom>
          <a:solidFill>
            <a:srgbClr val="FE5C73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878484-EE39-4BF0-A64A-07D3CC76AAD0}"/>
              </a:ext>
            </a:extLst>
          </p:cNvPr>
          <p:cNvSpPr txBox="1"/>
          <p:nvPr/>
        </p:nvSpPr>
        <p:spPr>
          <a:xfrm>
            <a:off x="3989652" y="716280"/>
            <a:ext cx="39471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পরিক</a:t>
            </a:r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ল্পিত কাজ 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06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84143" y="2350882"/>
            <a:ext cx="6523630" cy="2552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094A80-6D16-4F69-8FD4-1917F609C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98120"/>
            <a:ext cx="11826240" cy="64617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BB776D-C8C7-468A-9E64-D4556EBAA253}"/>
              </a:ext>
            </a:extLst>
          </p:cNvPr>
          <p:cNvSpPr txBox="1"/>
          <p:nvPr/>
        </p:nvSpPr>
        <p:spPr>
          <a:xfrm>
            <a:off x="-1291533" y="3941167"/>
            <a:ext cx="68084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dirty="0">
              <a:solidFill>
                <a:schemeClr val="accent4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8000" dirty="0">
              <a:solidFill>
                <a:schemeClr val="accent4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37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219</Words>
  <Application>Microsoft Office PowerPoint</Application>
  <PresentationFormat>Widescreen</PresentationFormat>
  <Paragraphs>54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11</cp:revision>
  <dcterms:created xsi:type="dcterms:W3CDTF">2019-09-25T12:55:31Z</dcterms:created>
  <dcterms:modified xsi:type="dcterms:W3CDTF">2019-09-25T14:27:08Z</dcterms:modified>
</cp:coreProperties>
</file>