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56" r:id="rId3"/>
    <p:sldId id="269" r:id="rId4"/>
    <p:sldId id="259" r:id="rId5"/>
    <p:sldId id="260" r:id="rId6"/>
    <p:sldId id="258" r:id="rId7"/>
    <p:sldId id="262" r:id="rId8"/>
    <p:sldId id="263" r:id="rId9"/>
    <p:sldId id="264" r:id="rId10"/>
    <p:sldId id="261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606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22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9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2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3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1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3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9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1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9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34A2-6E75-472F-82D0-DF4BA4EE697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AAC1A3-4C45-48E2-ACEC-0AAFA84D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840259" y="-86497"/>
            <a:ext cx="13592432" cy="762119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03" y="926759"/>
            <a:ext cx="2194608" cy="44855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182" y="1629555"/>
            <a:ext cx="2486025" cy="3941806"/>
          </a:xfrm>
          <a:prstGeom prst="rect">
            <a:avLst/>
          </a:prstGeom>
        </p:spPr>
      </p:pic>
      <p:sp>
        <p:nvSpPr>
          <p:cNvPr id="10" name="Horizontal Scroll 9"/>
          <p:cNvSpPr/>
          <p:nvPr/>
        </p:nvSpPr>
        <p:spPr>
          <a:xfrm>
            <a:off x="1987977" y="1923107"/>
            <a:ext cx="5838890" cy="335470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533197" y="2723295"/>
            <a:ext cx="37351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সবাইকে শু-স্বাগতম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413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4761" y="649709"/>
            <a:ext cx="63767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কাজঃ</a:t>
            </a:r>
            <a:endParaRPr lang="en-US" sz="6000" dirty="0" smtClean="0"/>
          </a:p>
          <a:p>
            <a:r>
              <a:rPr lang="en-US" sz="4400" dirty="0" smtClean="0"/>
              <a:t>১।ভর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r>
              <a:rPr lang="en-US" sz="4400" dirty="0" smtClean="0"/>
              <a:t>?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77654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-445168" y="505326"/>
            <a:ext cx="10169610" cy="447314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জোড়ায়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কাজঃ</a:t>
            </a:r>
            <a:endParaRPr lang="en-US" sz="36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কোন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বস্তুর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৫০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কে.জি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হলে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ওজন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নির্ণয়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।[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অভিকর্ষজ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ত্বরণ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g=৯.৮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মিঃ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/সে২]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880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6325" y="1325024"/>
            <a:ext cx="2759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মূল্যায়ন</a:t>
            </a:r>
            <a:endParaRPr lang="en-US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212431"/>
            <a:ext cx="68219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১।শিখা </a:t>
            </a:r>
            <a:r>
              <a:rPr lang="en-US" sz="3200" dirty="0" err="1" smtClean="0"/>
              <a:t>বলতো,ভর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২।সাথী </a:t>
            </a:r>
            <a:r>
              <a:rPr lang="en-US" sz="3200" dirty="0" err="1" smtClean="0"/>
              <a:t>বলতো</a:t>
            </a:r>
            <a:r>
              <a:rPr lang="en-US" sz="3200" dirty="0" smtClean="0"/>
              <a:t>, </a:t>
            </a:r>
            <a:r>
              <a:rPr lang="en-US" sz="3200" dirty="0" err="1" smtClean="0"/>
              <a:t>ওজন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৩।সাগরিকা </a:t>
            </a:r>
            <a:r>
              <a:rPr lang="en-US" sz="3200" dirty="0" err="1" smtClean="0"/>
              <a:t>তুমি</a:t>
            </a:r>
            <a:r>
              <a:rPr lang="en-US" sz="3200" dirty="0" smtClean="0"/>
              <a:t> </a:t>
            </a:r>
            <a:r>
              <a:rPr lang="en-US" sz="3200" dirty="0" err="1" smtClean="0"/>
              <a:t>ভর</a:t>
            </a:r>
            <a:r>
              <a:rPr lang="en-US" sz="3200" dirty="0" smtClean="0"/>
              <a:t> ও </a:t>
            </a:r>
            <a:r>
              <a:rPr lang="en-US" sz="3200" dirty="0" err="1" smtClean="0"/>
              <a:t>ওজনের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পার্থক্য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বল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54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2335" cy="33014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00903" y="2967335"/>
            <a:ext cx="3990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বাড়ির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2095" y="4451684"/>
            <a:ext cx="75798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৬০ </a:t>
            </a:r>
            <a:r>
              <a:rPr lang="en-US" sz="3600" dirty="0" err="1" smtClean="0"/>
              <a:t>কেজি</a:t>
            </a:r>
            <a:r>
              <a:rPr lang="en-US" sz="3600" dirty="0" smtClean="0"/>
              <a:t> </a:t>
            </a:r>
            <a:r>
              <a:rPr lang="en-US" sz="3600" dirty="0" err="1" smtClean="0"/>
              <a:t>ভরের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বস্তুকে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পৃথিবী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চাঁদে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গেলে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ওজন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নির্ণয়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443790" y="4620127"/>
            <a:ext cx="64970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97" y="0"/>
            <a:ext cx="4100903" cy="330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6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20115" y="1743163"/>
            <a:ext cx="8733950" cy="44516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92876" y="2907176"/>
            <a:ext cx="514106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সবাইকে</a:t>
            </a:r>
            <a:r>
              <a:rPr lang="en-US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ধন্যবাদ</a:t>
            </a:r>
            <a:endParaRPr 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940" y="-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0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111" y="2678525"/>
            <a:ext cx="489940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পরিচিতি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/>
              <a:t>মোঃসিরাজুল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ইসলাম</a:t>
            </a:r>
            <a:endParaRPr lang="en-US" sz="2400" dirty="0" smtClean="0"/>
          </a:p>
          <a:p>
            <a:r>
              <a:rPr lang="en-US" sz="2400" dirty="0" err="1" smtClean="0"/>
              <a:t>সহকারি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(</a:t>
            </a:r>
            <a:r>
              <a:rPr lang="en-US" sz="2400" dirty="0" err="1" smtClean="0"/>
              <a:t>গ্ণিত</a:t>
            </a:r>
            <a:r>
              <a:rPr lang="en-US" sz="2400" dirty="0" smtClean="0"/>
              <a:t>) </a:t>
            </a:r>
            <a:r>
              <a:rPr lang="en-US" sz="2400" dirty="0" err="1" smtClean="0"/>
              <a:t>সোনাহাট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বালিকা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বিদ্যালয়</a:t>
            </a:r>
            <a:endParaRPr lang="en-US" sz="2400" dirty="0" smtClean="0"/>
          </a:p>
          <a:p>
            <a:r>
              <a:rPr lang="en-US" sz="2400" dirty="0" err="1" smtClean="0"/>
              <a:t>ভূরুঙ্গামারি,কুরিগ্রাম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মোবাইলঃ০১৭২৩৯৯৭৭৪৩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97" y="463824"/>
            <a:ext cx="2201367" cy="1948071"/>
          </a:xfrm>
          <a:prstGeom prst="rect">
            <a:avLst/>
          </a:prstGeom>
        </p:spPr>
      </p:pic>
      <p:sp>
        <p:nvSpPr>
          <p:cNvPr id="5" name="Bevel 4"/>
          <p:cNvSpPr/>
          <p:nvPr/>
        </p:nvSpPr>
        <p:spPr>
          <a:xfrm>
            <a:off x="5173579" y="1852861"/>
            <a:ext cx="1042416" cy="42832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84432" y="2678525"/>
            <a:ext cx="3200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পাঠপরিচিতি</a:t>
            </a:r>
            <a:endParaRPr lang="en-US" sz="2800" dirty="0" smtClean="0"/>
          </a:p>
          <a:p>
            <a:r>
              <a:rPr lang="en-US" sz="2400" dirty="0" smtClean="0"/>
              <a:t>শ্রেণিঃ৮ম</a:t>
            </a:r>
          </a:p>
          <a:p>
            <a:r>
              <a:rPr lang="en-US" sz="2400" dirty="0" err="1" smtClean="0"/>
              <a:t>অধ্যায়ঃপৃথিবী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মহাকর্ষ</a:t>
            </a:r>
            <a:endParaRPr lang="en-US" sz="2400" dirty="0" smtClean="0"/>
          </a:p>
          <a:p>
            <a:r>
              <a:rPr lang="en-US" sz="2400" dirty="0" smtClean="0"/>
              <a:t>সময়ঃ৪৫মিঃ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21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6313"/>
            <a:ext cx="4670854" cy="3101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0716"/>
            <a:ext cx="9391135" cy="31855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429" y="3840223"/>
            <a:ext cx="4769707" cy="2704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1911589" y="0"/>
            <a:ext cx="634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নিচের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-</a:t>
            </a:r>
            <a:r>
              <a:rPr lang="en-US" dirty="0" smtClean="0"/>
              <a:t>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8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619" y="1013254"/>
            <a:ext cx="65614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মানুষিক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গঠন</a:t>
            </a:r>
            <a:r>
              <a:rPr lang="en-US" sz="2800" dirty="0" smtClean="0"/>
              <a:t>-</a:t>
            </a:r>
          </a:p>
          <a:p>
            <a:endParaRPr lang="en-US" dirty="0"/>
          </a:p>
          <a:p>
            <a:r>
              <a:rPr lang="en-US" sz="2400" dirty="0" smtClean="0"/>
              <a:t>১।কোন </a:t>
            </a:r>
            <a:r>
              <a:rPr lang="en-US" sz="2400" dirty="0" err="1" smtClean="0"/>
              <a:t>দ্রব্য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ক্রয়-বিক্রয়ের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করি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উঃপরিমাপ</a:t>
            </a:r>
            <a:r>
              <a:rPr lang="en-US" sz="2400" dirty="0" smtClean="0"/>
              <a:t> ।  </a:t>
            </a:r>
          </a:p>
          <a:p>
            <a:r>
              <a:rPr lang="en-US" sz="2400" dirty="0" smtClean="0"/>
              <a:t>২।আমরা </a:t>
            </a:r>
            <a:r>
              <a:rPr lang="en-US" sz="2400" dirty="0" err="1" smtClean="0"/>
              <a:t>দ্রব্যের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করি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উঃওজন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৩।এটি </a:t>
            </a:r>
            <a:r>
              <a:rPr lang="en-US" sz="2400" dirty="0" err="1" smtClean="0"/>
              <a:t>ওজন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নয়।এটি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403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568737" y="458501"/>
            <a:ext cx="10157254" cy="568410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তাহলে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আজকের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</a:rPr>
              <a:t>- </a:t>
            </a:r>
          </a:p>
          <a:p>
            <a:pPr algn="ctr"/>
            <a:r>
              <a:rPr lang="en-US" sz="6000" b="1" u="sng" dirty="0" err="1" smtClean="0">
                <a:solidFill>
                  <a:schemeClr val="tx1"/>
                </a:solidFill>
              </a:rPr>
              <a:t>ভরও</a:t>
            </a:r>
            <a:r>
              <a:rPr lang="en-US" sz="6000" b="1" u="sng" dirty="0" smtClean="0">
                <a:solidFill>
                  <a:schemeClr val="tx1"/>
                </a:solidFill>
              </a:rPr>
              <a:t> </a:t>
            </a:r>
            <a:r>
              <a:rPr lang="en-US" sz="6000" b="1" u="sng" dirty="0" err="1" smtClean="0">
                <a:solidFill>
                  <a:schemeClr val="tx1"/>
                </a:solidFill>
              </a:rPr>
              <a:t>ওজন</a:t>
            </a:r>
            <a:endParaRPr lang="en-US" sz="6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339" y="3015049"/>
            <a:ext cx="74511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শিখনফল</a:t>
            </a:r>
            <a:r>
              <a:rPr lang="en-US" sz="3600" dirty="0" smtClean="0"/>
              <a:t>।</a:t>
            </a:r>
            <a:endParaRPr lang="en-US" sz="3600" dirty="0"/>
          </a:p>
          <a:p>
            <a:r>
              <a:rPr lang="en-US" sz="2800" dirty="0" err="1"/>
              <a:t>এইপাঠ</a:t>
            </a:r>
            <a:r>
              <a:rPr lang="en-US" sz="2800" dirty="0"/>
              <a:t> </a:t>
            </a:r>
            <a:r>
              <a:rPr lang="en-US" sz="2800" dirty="0" err="1"/>
              <a:t>শেষে</a:t>
            </a:r>
            <a:r>
              <a:rPr lang="en-US" sz="2800" dirty="0"/>
              <a:t> </a:t>
            </a:r>
            <a:r>
              <a:rPr lang="en-US" sz="2800" dirty="0" err="1"/>
              <a:t>শিক্ষার্থীরা</a:t>
            </a:r>
            <a:r>
              <a:rPr lang="en-US" sz="2800" dirty="0"/>
              <a:t> </a:t>
            </a:r>
            <a:r>
              <a:rPr lang="en-US" sz="2800" dirty="0" smtClean="0"/>
              <a:t>-</a:t>
            </a:r>
            <a:endParaRPr lang="en-US" sz="2800" dirty="0"/>
          </a:p>
          <a:p>
            <a:r>
              <a:rPr lang="en-US" sz="2800" dirty="0"/>
              <a:t>১।ভর ও </a:t>
            </a:r>
            <a:r>
              <a:rPr lang="en-US" sz="2800" dirty="0" err="1"/>
              <a:t>ওজন</a:t>
            </a:r>
            <a:r>
              <a:rPr lang="en-US" sz="2800" dirty="0"/>
              <a:t> </a:t>
            </a:r>
            <a:r>
              <a:rPr lang="en-US" sz="2800" dirty="0" err="1"/>
              <a:t>কাকে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 </a:t>
            </a:r>
            <a:r>
              <a:rPr lang="en-US" sz="2800" dirty="0" err="1"/>
              <a:t>বলতে</a:t>
            </a:r>
            <a:r>
              <a:rPr lang="en-US" sz="2800" dirty="0"/>
              <a:t> </a:t>
            </a:r>
            <a:r>
              <a:rPr lang="en-US" sz="2800" dirty="0" err="1"/>
              <a:t>পারবে</a:t>
            </a:r>
            <a:r>
              <a:rPr lang="en-US" sz="2800" dirty="0"/>
              <a:t>।</a:t>
            </a:r>
          </a:p>
          <a:p>
            <a:r>
              <a:rPr lang="en-US" sz="2800" dirty="0"/>
              <a:t>২।ভর ও </a:t>
            </a:r>
            <a:r>
              <a:rPr lang="en-US" sz="2800" dirty="0" err="1"/>
              <a:t>ওজনের</a:t>
            </a:r>
            <a:r>
              <a:rPr lang="en-US" sz="2800" dirty="0"/>
              <a:t> </a:t>
            </a:r>
            <a:r>
              <a:rPr lang="en-US" sz="2800" dirty="0" err="1"/>
              <a:t>পার্থক্য</a:t>
            </a:r>
            <a:r>
              <a:rPr lang="en-US" sz="2800" dirty="0"/>
              <a:t> </a:t>
            </a:r>
            <a:r>
              <a:rPr lang="en-US" sz="2800" dirty="0" err="1"/>
              <a:t>করতে</a:t>
            </a:r>
            <a:r>
              <a:rPr lang="en-US" sz="2800" dirty="0"/>
              <a:t> </a:t>
            </a:r>
            <a:r>
              <a:rPr lang="en-US" sz="2800" dirty="0" err="1"/>
              <a:t>পারবে</a:t>
            </a:r>
            <a:r>
              <a:rPr lang="en-US" sz="2800" dirty="0"/>
              <a:t>।</a:t>
            </a:r>
          </a:p>
          <a:p>
            <a:r>
              <a:rPr lang="en-US" sz="2800" dirty="0"/>
              <a:t>৩।কোন </a:t>
            </a:r>
            <a:r>
              <a:rPr lang="en-US" sz="2800" dirty="0" err="1"/>
              <a:t>বস্তুর</a:t>
            </a:r>
            <a:r>
              <a:rPr lang="en-US" sz="2800" dirty="0"/>
              <a:t> </a:t>
            </a:r>
            <a:r>
              <a:rPr lang="en-US" sz="2800" dirty="0" err="1"/>
              <a:t>ভর</a:t>
            </a:r>
            <a:r>
              <a:rPr lang="en-US" sz="2800" dirty="0"/>
              <a:t> </a:t>
            </a:r>
            <a:r>
              <a:rPr lang="en-US" sz="2800" dirty="0" err="1"/>
              <a:t>জানা</a:t>
            </a:r>
            <a:r>
              <a:rPr lang="en-US" sz="2800" dirty="0"/>
              <a:t> </a:t>
            </a:r>
            <a:r>
              <a:rPr lang="en-US" sz="2800" dirty="0" err="1"/>
              <a:t>থাকলে</a:t>
            </a:r>
            <a:r>
              <a:rPr lang="en-US" sz="2800" dirty="0"/>
              <a:t> </a:t>
            </a:r>
            <a:r>
              <a:rPr lang="en-US" sz="2800" dirty="0" err="1"/>
              <a:t>তার</a:t>
            </a:r>
            <a:r>
              <a:rPr lang="en-US" sz="2800" dirty="0"/>
              <a:t> </a:t>
            </a:r>
            <a:r>
              <a:rPr lang="en-US" sz="2800" dirty="0" err="1"/>
              <a:t>ওজন</a:t>
            </a:r>
            <a:r>
              <a:rPr lang="en-US" sz="2800" dirty="0"/>
              <a:t> </a:t>
            </a:r>
            <a:r>
              <a:rPr lang="en-US" sz="2800" dirty="0" err="1"/>
              <a:t>নির্ণয়</a:t>
            </a:r>
            <a:r>
              <a:rPr lang="en-US" sz="2800" dirty="0"/>
              <a:t> </a:t>
            </a:r>
            <a:r>
              <a:rPr lang="en-US" sz="2800" dirty="0" err="1"/>
              <a:t>করতে</a:t>
            </a:r>
            <a:r>
              <a:rPr lang="en-US" sz="2800" dirty="0"/>
              <a:t> </a:t>
            </a:r>
            <a:r>
              <a:rPr lang="en-US" sz="2800" dirty="0" err="1"/>
              <a:t>পারবে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6219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782053" y="1503946"/>
            <a:ext cx="8398042" cy="425917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ভরঃ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কোন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বস্তুর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মধ্যে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পদার্থের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মোট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পরিমানকে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ঐ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বস্তুর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ভর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বলে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46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73768" y="96253"/>
            <a:ext cx="8554454" cy="5562443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err="1" smtClean="0">
                <a:solidFill>
                  <a:schemeClr val="tx1"/>
                </a:solidFill>
              </a:rPr>
              <a:t>ওজনঃ</a:t>
            </a:r>
            <a:r>
              <a:rPr lang="en-US" sz="3600" dirty="0" err="1" smtClean="0">
                <a:solidFill>
                  <a:schemeClr val="tx1"/>
                </a:solidFill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বস্তুকে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পৃথিবী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বল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তার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কেন্দ্রের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দিকে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আকর্ষণ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তাকে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ওজন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56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04" y="585537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u="sng" dirty="0" err="1" smtClean="0">
                <a:solidFill>
                  <a:schemeClr val="tx1"/>
                </a:solidFill>
              </a:rPr>
              <a:t>ভর</a:t>
            </a:r>
            <a:r>
              <a:rPr lang="en-US" sz="4800" u="sng" dirty="0" smtClean="0">
                <a:solidFill>
                  <a:schemeClr val="tx1"/>
                </a:solidFill>
              </a:rPr>
              <a:t> ও </a:t>
            </a:r>
            <a:r>
              <a:rPr lang="en-US" sz="4800" u="sng" dirty="0" err="1" smtClean="0">
                <a:solidFill>
                  <a:schemeClr val="tx1"/>
                </a:solidFill>
              </a:rPr>
              <a:t>ওজনের</a:t>
            </a:r>
            <a:r>
              <a:rPr lang="en-US" sz="4800" u="sng" dirty="0" smtClean="0">
                <a:solidFill>
                  <a:schemeClr val="tx1"/>
                </a:solidFill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</a:rPr>
              <a:t>পার্থক্য</a:t>
            </a:r>
            <a:r>
              <a:rPr lang="en-US" sz="4800" u="sng" dirty="0" smtClean="0">
                <a:solidFill>
                  <a:schemeClr val="tx1"/>
                </a:solidFill>
              </a:rPr>
              <a:t>:</a:t>
            </a:r>
            <a:endParaRPr lang="en-US" sz="48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065" y="2160589"/>
            <a:ext cx="4661373" cy="388077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১।ভর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হলো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কোন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বস্তুতে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উপস্থিত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মোট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পদার্থের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পরিমান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২।স্থানভেদে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ভরের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পরিবর্তন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৩।ভর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মৌলিক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রাশি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৪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এস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একক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কিলোগ্রাম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৫।ভর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সাধারন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নিক্তিতে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পরিমাপ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করা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যায়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1438" y="2160589"/>
            <a:ext cx="5153781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১।ওজন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হলো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ভর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অভিকর্ষজ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ত্বরণের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গুণফল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২।স্থানভেদে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ওজনের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পরিবর্তন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হয়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৩।ওজন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যৌগিক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রাশি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৪।এর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এস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আই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একক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নিউটন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৫।ওজন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মাপার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জন্য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স্প্রিং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নিক্তি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ব্যবহৃত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হয়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63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426</TotalTime>
  <Words>293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ভর ও ওজনের পার্থক্য: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MD.Sirazul Islam</dc:creator>
  <cp:lastModifiedBy>MD.Sirazul Islam</cp:lastModifiedBy>
  <cp:revision>59</cp:revision>
  <dcterms:created xsi:type="dcterms:W3CDTF">2019-08-28T13:25:33Z</dcterms:created>
  <dcterms:modified xsi:type="dcterms:W3CDTF">2019-09-21T05:57:28Z</dcterms:modified>
</cp:coreProperties>
</file>