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0" r:id="rId5"/>
    <p:sldId id="269" r:id="rId6"/>
    <p:sldId id="273" r:id="rId7"/>
    <p:sldId id="267" r:id="rId8"/>
    <p:sldId id="266" r:id="rId9"/>
    <p:sldId id="274" r:id="rId10"/>
    <p:sldId id="265" r:id="rId11"/>
    <p:sldId id="264" r:id="rId12"/>
    <p:sldId id="263" r:id="rId13"/>
    <p:sldId id="262" r:id="rId14"/>
    <p:sldId id="261" r:id="rId15"/>
    <p:sldId id="260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46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948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03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73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9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42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15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232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30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34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68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A628-75EC-4C40-BCBC-EE099722F25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68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498600"/>
            <a:ext cx="7010400" cy="490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8000" y="304800"/>
            <a:ext cx="773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2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8581" y="267582"/>
            <a:ext cx="7037063" cy="1136073"/>
          </a:xfrm>
          <a:prstGeom prst="horizontalScroll">
            <a:avLst/>
          </a:prstGeom>
          <a:ln>
            <a:solidFill>
              <a:srgbClr val="92D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 </a:t>
            </a:r>
            <a:r>
              <a:rPr lang="en-US" sz="3600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জম্মের</a:t>
            </a:r>
            <a:r>
              <a:rPr lang="en-US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চারটি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67" y="1694792"/>
            <a:ext cx="457199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endParaRPr lang="en-US" sz="105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5" y="2875330"/>
            <a:ext cx="3117275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মুন্ডন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020" y="4004109"/>
            <a:ext cx="5541816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চুলের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রুপা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020" y="5522108"/>
            <a:ext cx="2840181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928" y="1608833"/>
            <a:ext cx="1577834" cy="10422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927" y="2856280"/>
            <a:ext cx="1577835" cy="1147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927" y="4179492"/>
            <a:ext cx="1577835" cy="1321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927" y="5676813"/>
            <a:ext cx="1577835" cy="98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69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40" y="2588795"/>
            <a:ext cx="8395853" cy="25545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আকিকার পশুর গোশত কুরবানির পশুর গোশতের ন্যায় তিন ভাগ করে একই নিয়মে বণ্টন করতে হয়।</a:t>
            </a:r>
          </a:p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চামড়া গরিব-মিসকিনকে দান করে দিতে হয়।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01093" y="401782"/>
            <a:ext cx="5624946" cy="1537854"/>
          </a:xfrm>
          <a:prstGeom prst="horizontalScroll">
            <a:avLst/>
          </a:prstGeom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44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আকিকার পশুর গোশত বন্টন </a:t>
            </a:r>
            <a:endParaRPr lang="en-US" sz="44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32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/>
          <p:cNvSpPr/>
          <p:nvPr/>
        </p:nvSpPr>
        <p:spPr>
          <a:xfrm>
            <a:off x="443512" y="1484663"/>
            <a:ext cx="5497940" cy="1129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171450" tIns="171450" rIns="171450" bIns="171450" spcCol="1270" anchor="ctr"/>
          <a:lstStyle/>
          <a:p>
            <a:pPr algn="ctr" defTabSz="2000250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5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 সন্তানের জন্য দুটি ছাগল</a:t>
            </a:r>
            <a:endParaRPr lang="en-US" sz="45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348" y="3101734"/>
            <a:ext cx="5565261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bn-BD" sz="40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 সন্তানের জন্য একটি ছাগল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923309" y="290945"/>
            <a:ext cx="3893127" cy="883397"/>
          </a:xfrm>
          <a:prstGeom prst="horizont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</a:t>
            </a:r>
            <a:endParaRPr lang="en-US" sz="3600" dirty="0">
              <a:ln>
                <a:solidFill>
                  <a:schemeClr val="accent2">
                    <a:lumMod val="75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25" y="4924518"/>
            <a:ext cx="8484131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bn-BD" sz="36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রাসুল্লাহ (স) বলেন, “ছেলে সন্তানের জন্য দুটি ছাগল ও মেয়ে সন্তানের জন্য একটি ছাগল জবাই করাই যথেষ্ট।’’ (নাসায়ি)</a:t>
            </a:r>
            <a:endParaRPr lang="en-US" sz="3600" b="1" dirty="0">
              <a:ln w="0">
                <a:solidFill>
                  <a:srgbClr val="92D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550" y="3201987"/>
            <a:ext cx="2781300" cy="1647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112" y="1287462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9417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6691" y="4809898"/>
            <a:ext cx="7730836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 সমূহের</a:t>
            </a:r>
            <a:r>
              <a:rPr lang="en-US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তৈরি কর</a:t>
            </a:r>
            <a:r>
              <a:rPr lang="bn-IN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784763" y="401784"/>
            <a:ext cx="3394364" cy="1025236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5400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957388"/>
            <a:ext cx="472757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367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491345" y="290945"/>
            <a:ext cx="2798619" cy="1357746"/>
          </a:xfrm>
          <a:prstGeom prst="horizontalScroll">
            <a:avLst/>
          </a:prstGeom>
          <a:solidFill>
            <a:srgbClr val="FF0000"/>
          </a:solidFill>
          <a:ln w="381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72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60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389" y="2242868"/>
            <a:ext cx="8005313" cy="34163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 শব্দের অর্থ কি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সন্তান জন্মের সপ্তম দিনে কয়টি কাজ 	করা উত্তম।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ছেলে সন্তানের জন্য কয়টি ছাগল।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আকিকার গোশত কয় ভাগ করতে হয়।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কখন আকিকা করা সুন্নত 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8578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36" y="5541818"/>
            <a:ext cx="8980219" cy="942109"/>
          </a:xfrm>
          <a:prstGeom prst="roundRect">
            <a:avLst>
              <a:gd name="adj" fmla="val 37255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4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 কি কি লাভ হবে তা লিখে আনবে।</a:t>
            </a:r>
            <a:r>
              <a:rPr lang="bn-IN" sz="5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030624"/>
            <a:ext cx="6019800" cy="3646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Horizontal Scroll 7"/>
          <p:cNvSpPr/>
          <p:nvPr/>
        </p:nvSpPr>
        <p:spPr>
          <a:xfrm>
            <a:off x="2768600" y="254000"/>
            <a:ext cx="41910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বাড়ির কাজ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532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94" y="1880559"/>
            <a:ext cx="7522234" cy="4641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45388" y="603849"/>
            <a:ext cx="7177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/>
              <a:t>সবাইকে ধন্যবাদ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26232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6"/>
            <a:ext cx="6426200" cy="1298573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শিক্ষকপরিচিতি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573858" cy="2994025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আতিকুজ্জামান </a:t>
            </a:r>
          </a:p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রায়টুটী উচ্চ বিদ্যালয় </a:t>
            </a:r>
          </a:p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ইটনা কিশোরগঞ্জ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03650" cy="3006725"/>
          </a:xfr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 lnSpcReduction="10000"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অষ্টম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ইসলাম ও নৈতিক শিক্ষা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পাঠঃ নবম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 animBg="1"/>
      <p:bldP spid="5" grpId="0" build="p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2700" y="8382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নিচের ছবি গুলো দেখি।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6540500" cy="436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7564" y="817418"/>
            <a:ext cx="44196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perspectiveContrastingLeftFacing"/>
            <a:lightRig rig="threePt" dir="t"/>
          </a:scene3d>
        </p:spPr>
        <p:txBody>
          <a:bodyPr>
            <a:spAutoFit/>
            <a:scene3d>
              <a:camera prst="perspectiveFront"/>
              <a:lightRig rig="threePt" dir="t"/>
            </a:scene3d>
          </a:bodyPr>
          <a:lstStyle/>
          <a:p>
            <a:pPr>
              <a:defRPr/>
            </a:pPr>
            <a:r>
              <a:rPr lang="bn-IN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103" y="2794957"/>
            <a:ext cx="6694098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		আকিকা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05655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1350" y="1906588"/>
            <a:ext cx="4527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alt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1725283" y="1104181"/>
            <a:ext cx="3291217" cy="8309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শিখনফল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45389" y="3053751"/>
            <a:ext cx="6676845" cy="181588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১) আকিকা কি বলতে পারবে। </a:t>
            </a:r>
          </a:p>
          <a:p>
            <a:r>
              <a:rPr lang="bn-IN" sz="2800" dirty="0" smtClean="0"/>
              <a:t>২) জন্মের সপ্তম দিনে কি কি কাজ করা উত্তম বলতে পারবে। </a:t>
            </a:r>
          </a:p>
          <a:p>
            <a:r>
              <a:rPr lang="bn-IN" sz="2800" dirty="0" smtClean="0"/>
              <a:t>৩) আকিকার নিয়ম বর্ননা করতে পারবে।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9563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4512" y="707366"/>
            <a:ext cx="42269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আকিকা অর্থ </a:t>
            </a:r>
            <a:endParaRPr lang="en-US" sz="4800" dirty="0"/>
          </a:p>
        </p:txBody>
      </p:sp>
      <p:sp>
        <p:nvSpPr>
          <p:cNvPr id="3" name="Down Arrow 2"/>
          <p:cNvSpPr/>
          <p:nvPr/>
        </p:nvSpPr>
        <p:spPr>
          <a:xfrm>
            <a:off x="1897811" y="1708030"/>
            <a:ext cx="484632" cy="1081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5244860" y="16735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6822" y="3071003"/>
            <a:ext cx="1035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ভাঙা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99805" y="2881223"/>
            <a:ext cx="282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কেটে ফেলা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92733"/>
            <a:ext cx="7696510" cy="175432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6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 জম্মের পর সপ্তম দিনে তার কল্যাণ কামনা করে আল্লাহর নামে কোন হালাল গৃহপালিত পশু জবাই </a:t>
            </a:r>
            <a:r>
              <a:rPr lang="bn-BD" sz="36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36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 আকিকা বলে। </a:t>
            </a:r>
            <a:endParaRPr lang="en-US" sz="36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688170"/>
            <a:ext cx="220287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901700"/>
            <a:ext cx="261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u="sng" dirty="0" smtClean="0"/>
              <a:t>আকিকা কী</a:t>
            </a:r>
            <a:r>
              <a:rPr lang="bn-IN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6847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87" r="4556" b="39687"/>
          <a:stretch>
            <a:fillRect/>
          </a:stretch>
        </p:blipFill>
        <p:spPr bwMode="auto">
          <a:xfrm>
            <a:off x="3446463" y="1454150"/>
            <a:ext cx="264318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0218" y="3976254"/>
            <a:ext cx="8520546" cy="258763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আকিকা শব্দের অর্থ কি</a:t>
            </a:r>
            <a:r>
              <a:rPr lang="bn-BD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আকিকা কাকে বলে। </a:t>
            </a:r>
            <a:endParaRPr lang="bn-IN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91442" y="258792"/>
            <a:ext cx="33297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একক কাজ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06278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159001" y="901700"/>
            <a:ext cx="4292600" cy="952499"/>
          </a:xfrm>
          <a:prstGeom prst="flowChartPunchedTap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আকিকার উপকারিতা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52755" y="2708694"/>
            <a:ext cx="465826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2800" dirty="0" smtClean="0"/>
              <a:t>আল্লাহর রহমত পাওয়াযায়। </a:t>
            </a:r>
          </a:p>
          <a:p>
            <a:pPr marL="342900" indent="-342900">
              <a:buAutoNum type="arabicParenR"/>
            </a:pPr>
            <a:r>
              <a:rPr lang="bn-IN" sz="2800" dirty="0" smtClean="0"/>
              <a:t>সন্তানের বিপদাপদ দূর হয়।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254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  পরিচিতি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JSTV</cp:lastModifiedBy>
  <cp:revision>34</cp:revision>
  <dcterms:created xsi:type="dcterms:W3CDTF">2019-06-23T00:20:31Z</dcterms:created>
  <dcterms:modified xsi:type="dcterms:W3CDTF">2019-10-15T10:02:24Z</dcterms:modified>
</cp:coreProperties>
</file>