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7" r:id="rId1"/>
  </p:sldMasterIdLst>
  <p:sldIdLst>
    <p:sldId id="256" r:id="rId2"/>
    <p:sldId id="273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1" autoAdjust="0"/>
    <p:restoredTop sz="91160" autoAdjust="0"/>
  </p:normalViewPr>
  <p:slideViewPr>
    <p:cSldViewPr>
      <p:cViewPr varScale="1">
        <p:scale>
          <a:sx n="58" d="100"/>
          <a:sy n="58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546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312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95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742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871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104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9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613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2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484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74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84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04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041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409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19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552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079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  <p:sldLayoutId id="2147484620" r:id="rId13"/>
    <p:sldLayoutId id="2147484621" r:id="rId14"/>
    <p:sldLayoutId id="2147484622" r:id="rId15"/>
    <p:sldLayoutId id="2147484623" r:id="rId16"/>
    <p:sldLayoutId id="2147484624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450DA1-8F29-49CA-878C-4995AD4A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752600"/>
            <a:ext cx="8153399" cy="4495800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F65C173-FB48-4AF1-8635-5C542F84EA67}"/>
              </a:ext>
            </a:extLst>
          </p:cNvPr>
          <p:cNvSpPr/>
          <p:nvPr/>
        </p:nvSpPr>
        <p:spPr>
          <a:xfrm>
            <a:off x="2057400" y="0"/>
            <a:ext cx="51054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AF53D-62B1-44D7-A874-40B3B8FDA4A5}"/>
              </a:ext>
            </a:extLst>
          </p:cNvPr>
          <p:cNvSpPr txBox="1"/>
          <p:nvPr/>
        </p:nvSpPr>
        <p:spPr>
          <a:xfrm>
            <a:off x="76201" y="2971800"/>
            <a:ext cx="8991599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টি বলপেনের দাম ৬০ টাকা, ১ টি বলপেনের দাম কত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জন লোক একটি কাজ ৮ দিনে করতে পারে। ৫ জন লোক উক্ত কাজটি কত দিনে করতে পারবে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F0FEAD-552F-4F95-89E9-6F91E4782A09}"/>
              </a:ext>
            </a:extLst>
          </p:cNvPr>
          <p:cNvSpPr txBox="1"/>
          <p:nvPr/>
        </p:nvSpPr>
        <p:spPr>
          <a:xfrm>
            <a:off x="3389839" y="1905000"/>
            <a:ext cx="21226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2C67AB14-1533-42D7-BC0E-97B5B1F850BB}"/>
              </a:ext>
            </a:extLst>
          </p:cNvPr>
          <p:cNvSpPr/>
          <p:nvPr/>
        </p:nvSpPr>
        <p:spPr>
          <a:xfrm>
            <a:off x="2514600" y="234131"/>
            <a:ext cx="4724400" cy="1642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44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207101845_740_hil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54864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2514600"/>
            <a:ext cx="181428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=?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381000"/>
            <a:ext cx="869148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হালি ইলিশ মাছের দাম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০০০ টাকা, ১০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ইলিশ মাছের দাম কত?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11" y="1748713"/>
            <a:ext cx="8696177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জানি,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হালি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টি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টি ইলিশ মাছের দাম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০০০ টাকা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1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,,    ,,       ,,     ,,          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টাকা</a:t>
            </a:r>
          </a:p>
          <a:p>
            <a:pPr marL="514350" indent="-514350"/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 ,,    ,,       ,, ,,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  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baseline="-30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8038613"/>
              </p:ext>
            </p:extLst>
          </p:nvPr>
        </p:nvGraphicFramePr>
        <p:xfrm>
          <a:off x="4502150" y="3365500"/>
          <a:ext cx="139700" cy="127000"/>
        </p:xfrm>
        <a:graphic>
          <a:graphicData uri="http://schemas.openxmlformats.org/presentationml/2006/ole">
            <p:oleObj spid="_x0000_s1136" name="Equation" r:id="rId3" imgW="3352800" imgH="3048000" progId="Equation.3">
              <p:embed/>
            </p:oleObj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337031"/>
              </p:ext>
            </p:extLst>
          </p:nvPr>
        </p:nvGraphicFramePr>
        <p:xfrm>
          <a:off x="3699901" y="4025322"/>
          <a:ext cx="990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9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০০০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5747877"/>
              </p:ext>
            </p:extLst>
          </p:nvPr>
        </p:nvGraphicFramePr>
        <p:xfrm>
          <a:off x="223911" y="4996407"/>
          <a:ext cx="533400" cy="533400"/>
        </p:xfrm>
        <a:graphic>
          <a:graphicData uri="http://schemas.openxmlformats.org/presentationml/2006/ole">
            <p:oleObj spid="_x0000_s1137" name="Equation" r:id="rId4" imgW="3352800" imgH="3048000" progId="Equation.3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9786413"/>
              </p:ext>
            </p:extLst>
          </p:nvPr>
        </p:nvGraphicFramePr>
        <p:xfrm>
          <a:off x="3803650" y="4984668"/>
          <a:ext cx="1752600" cy="914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০০০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+mj-lt"/>
                          <a:cs typeface="NikoshBAN" pitchFamily="2" charset="0"/>
                        </a:rPr>
                        <a:t>x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03650" y="5981944"/>
            <a:ext cx="282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100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 টাকা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9992502"/>
              </p:ext>
            </p:extLst>
          </p:nvPr>
        </p:nvGraphicFramePr>
        <p:xfrm>
          <a:off x="223911" y="4215822"/>
          <a:ext cx="533400" cy="533400"/>
        </p:xfrm>
        <a:graphic>
          <a:graphicData uri="http://schemas.openxmlformats.org/presentationml/2006/ole">
            <p:oleObj spid="_x0000_s1138" name="Equation" r:id="rId5" imgW="3352800" imgH="30480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936369"/>
            <a:ext cx="8610600" cy="3354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bn-IN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৫০কেজি চিনির দাম ১৪৭৫ টাকা হলে, ৬৩ কেজি চিনির দাম কত?</a:t>
            </a:r>
          </a:p>
          <a:p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৫০০০ ইট তৈরি করতে ৪২ জন শ্রমিকের ৩০ দিন লাগে। ঐ ইট করতে ১৮ জন শ্রমিকের কত দিন লাগবে?</a:t>
            </a:r>
          </a:p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3B8177-7A1B-4A58-8DED-401F51131977}"/>
              </a:ext>
            </a:extLst>
          </p:cNvPr>
          <p:cNvSpPr/>
          <p:nvPr/>
        </p:nvSpPr>
        <p:spPr>
          <a:xfrm>
            <a:off x="6535249" y="1936473"/>
            <a:ext cx="2140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1D9699A0-72C4-42BC-854C-561EB46084D8}"/>
              </a:ext>
            </a:extLst>
          </p:cNvPr>
          <p:cNvSpPr/>
          <p:nvPr/>
        </p:nvSpPr>
        <p:spPr>
          <a:xfrm>
            <a:off x="2181155" y="152400"/>
            <a:ext cx="4343400" cy="1642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2" grpId="0" animBg="1"/>
      <p:bldP spid="2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2133600"/>
            <a:ext cx="8763000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ডজন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দাম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১০৮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টাকা, ১ টি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দাম কত?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 জন শ্রমিক একটি পুকুর ১৫ দিনে খনন করতে পারে। কতজন শ্রমিক ২৫ দিনে পুকুরটি খনন করতে পারবে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ছাত্রাবাসে ৫০ জন ছাত্রের ৪ দিনের খাদ্য মজুদ আছে। ঐ খাদ্যে ৩০ জন ছাত্রের কতদিন চলবে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E3757969-143F-459B-8021-5364E764F15F}"/>
              </a:ext>
            </a:extLst>
          </p:cNvPr>
          <p:cNvSpPr/>
          <p:nvPr/>
        </p:nvSpPr>
        <p:spPr>
          <a:xfrm>
            <a:off x="2362200" y="228600"/>
            <a:ext cx="4419600" cy="1719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883920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জন পুরুষ বা ৮ জন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একটি কাজ ১</a:t>
            </a:r>
            <a:r>
              <a:rPr lang="bn-IN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দিনে করতে পারে। </a:t>
            </a:r>
            <a:r>
              <a:rPr lang="bn-IN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 পুরুষ ও ১</a:t>
            </a:r>
            <a:r>
              <a:rPr lang="bn-IN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জন </a:t>
            </a:r>
            <a:r>
              <a:rPr lang="bn-IN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ঐ কাজটি কত দিনে করতে পারবে?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F66425AB-1E9E-418E-8526-BB4775E86004}"/>
              </a:ext>
            </a:extLst>
          </p:cNvPr>
          <p:cNvSpPr/>
          <p:nvPr/>
        </p:nvSpPr>
        <p:spPr>
          <a:xfrm>
            <a:off x="2286000" y="152400"/>
            <a:ext cx="4572000" cy="1566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30C02F-DDDE-4843-94CB-4A1482FC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00200"/>
            <a:ext cx="8001000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FD9225-225E-4797-8ED6-1A1F03E95D67}"/>
              </a:ext>
            </a:extLst>
          </p:cNvPr>
          <p:cNvSpPr txBox="1"/>
          <p:nvPr/>
        </p:nvSpPr>
        <p:spPr>
          <a:xfrm>
            <a:off x="3200400" y="6096000"/>
            <a:ext cx="297870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 ভালো থেকো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E4B2694E-C2F3-4052-89C3-EF4A54EDFE27}"/>
              </a:ext>
            </a:extLst>
          </p:cNvPr>
          <p:cNvSpPr/>
          <p:nvPr/>
        </p:nvSpPr>
        <p:spPr>
          <a:xfrm>
            <a:off x="2133600" y="0"/>
            <a:ext cx="48768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72208"/>
            <a:ext cx="8229600" cy="349999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মোঃ আবুল কাশেম </a:t>
            </a:r>
            <a:r>
              <a:rPr lang="en-US" sz="6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লাকেশ্বর দাখিল মাদ্রাসা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ছাতক সুনামগঞ্জ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1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০১৭৮৬৪৯৮৯২২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D5831EFA-6B13-4146-A583-90AB0ABAB831}"/>
              </a:ext>
            </a:extLst>
          </p:cNvPr>
          <p:cNvSpPr/>
          <p:nvPr/>
        </p:nvSpPr>
        <p:spPr>
          <a:xfrm>
            <a:off x="457200" y="176384"/>
            <a:ext cx="5410200" cy="213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5" name="Picture 4" descr="kashem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3124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133600"/>
            <a:ext cx="8762999" cy="38047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সপ্তম</a:t>
            </a:r>
            <a:b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b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তৃতীয় (ঐকিক নিয়ম)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6C5F86B0-79FE-48E5-9DE7-CA3B6D85668B}"/>
              </a:ext>
            </a:extLst>
          </p:cNvPr>
          <p:cNvSpPr/>
          <p:nvPr/>
        </p:nvSpPr>
        <p:spPr>
          <a:xfrm>
            <a:off x="1866900" y="228600"/>
            <a:ext cx="54102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763000" cy="4462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bn-BD" sz="54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ঐকিক নিয়ম কি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ঐকিক নিয়মে অংক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এই নিয়মের মাধ্যমে ছোট ছোট সমস্যার সমাধান করতে পারবে।</a:t>
            </a:r>
            <a:endParaRPr lang="bn-IN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5400" dirty="0">
              <a:solidFill>
                <a:srgbClr val="D60093"/>
              </a:solidFill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72537989-90A2-4714-B318-136915B19C40}"/>
              </a:ext>
            </a:extLst>
          </p:cNvPr>
          <p:cNvSpPr/>
          <p:nvPr/>
        </p:nvSpPr>
        <p:spPr>
          <a:xfrm>
            <a:off x="2705100" y="0"/>
            <a:ext cx="38100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810000"/>
            <a:ext cx="3124200" cy="13715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8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?</a:t>
            </a:r>
            <a:endParaRPr lang="en-US" dirty="0"/>
          </a:p>
        </p:txBody>
      </p:sp>
      <p:pic>
        <p:nvPicPr>
          <p:cNvPr id="4" name="Picture 3" descr="ban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6012"/>
            <a:ext cx="31242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4114800" y="1122403"/>
            <a:ext cx="38100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 টাকা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a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88" y="2743200"/>
            <a:ext cx="3124200" cy="381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iganpally_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800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486400" y="1770660"/>
            <a:ext cx="2819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=১৪৪ টাকা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489448705_e2b30897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48006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4495800"/>
            <a:ext cx="2590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=?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763000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BD" sz="6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 যে নিয়মে কলা ও আমের দাম বের করলাম এই নিয়মের নাম কি?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E83377A4-BA77-4EEA-9648-8A7FB6CD7D26}"/>
              </a:ext>
            </a:extLst>
          </p:cNvPr>
          <p:cNvSpPr/>
          <p:nvPr/>
        </p:nvSpPr>
        <p:spPr>
          <a:xfrm>
            <a:off x="533400" y="990600"/>
            <a:ext cx="7772400" cy="4919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ঐকিক নিয়ম</a:t>
            </a:r>
            <a:endParaRPr lang="en-US" sz="8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onut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3810000" cy="392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4572000" y="1557880"/>
            <a:ext cx="4419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১৬ টি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১৬০ টাকা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elly-Nut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85720"/>
            <a:ext cx="3810000" cy="2243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1100" y="4699956"/>
            <a:ext cx="3886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=?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757</TotalTime>
  <Words>310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Celestial</vt:lpstr>
      <vt:lpstr>Equation</vt:lpstr>
      <vt:lpstr>Slide 1</vt:lpstr>
      <vt:lpstr>মোঃ আবুল কাশেম   সহকারী শিক্ষক  লাকেশ্বর দাখিল মাদ্রাসা ছাতক সুনামগঞ্জ  মোবাইল ০১৭৮৬৪৯৮৯২২  </vt:lpstr>
      <vt:lpstr> শ্রেণীঃ সপ্তম বিষয়ঃ গণিত অধ্যায়ঃ তৃতীয় (ঐকিক নিয়ম)</vt:lpstr>
      <vt:lpstr>Slide 4</vt:lpstr>
      <vt:lpstr>  = ?</vt:lpstr>
      <vt:lpstr>Slide 6</vt:lpstr>
      <vt:lpstr>আমরা যে নিয়মে কলা ও আমের দাম বের করলাম এই নিয়মের নাম কি?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smart solution</cp:lastModifiedBy>
  <cp:revision>116</cp:revision>
  <dcterms:created xsi:type="dcterms:W3CDTF">2006-08-16T00:00:00Z</dcterms:created>
  <dcterms:modified xsi:type="dcterms:W3CDTF">2019-10-15T13:03:26Z</dcterms:modified>
</cp:coreProperties>
</file>