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7" r:id="rId18"/>
    <p:sldId id="271" r:id="rId19"/>
    <p:sldId id="272" r:id="rId20"/>
    <p:sldId id="273" r:id="rId21"/>
    <p:sldId id="274" r:id="rId22"/>
    <p:sldId id="275" r:id="rId23"/>
    <p:sldId id="279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2117" autoAdjust="0"/>
  </p:normalViewPr>
  <p:slideViewPr>
    <p:cSldViewPr>
      <p:cViewPr varScale="1">
        <p:scale>
          <a:sx n="49" d="100"/>
          <a:sy n="49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2215991"/>
          </a:xfrm>
          <a:prstGeom prst="rect">
            <a:avLst/>
          </a:prstGeom>
          <a:solidFill>
            <a:srgbClr val="00B050"/>
          </a:solidFill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09800"/>
            <a:ext cx="9144000" cy="464820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latin typeface="NikoshBAN" pitchFamily="2" charset="0"/>
                <a:cs typeface="NikoshBAN" pitchFamily="2" charset="0"/>
              </a:rPr>
              <a:t>শিক্ষক  পরিচিতি 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09800"/>
            <a:ext cx="9144000" cy="4154984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মোঃ এনামুল হক </a:t>
            </a:r>
          </a:p>
          <a:p>
            <a:pPr algn="ctr"/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বিল্লাহ সরকারি প্রাথমিক বিদ্যালয়</a:t>
            </a:r>
          </a:p>
          <a:p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জয়পুরহাট সদর, জয়পুরহাট।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862048"/>
          </a:xfrm>
          <a:prstGeom prst="rect">
            <a:avLst/>
          </a:prstGeom>
          <a:solidFill>
            <a:srgbClr val="FFC000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15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115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09800"/>
            <a:ext cx="8610600" cy="31700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বিষয়ঃ প্রাথমিক বিজ্ঞান</a:t>
            </a: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শ্রেণিঃপঞ্চম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সময়ঃ ৪৫মিনিট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পাঠঃ পদার্থ  ও  শক্তি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পাঠ্যাংশঃ কোন কিছু করার.................যান্ত্রিক শক্তি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862048"/>
          </a:xfrm>
          <a:prstGeom prst="rect">
            <a:avLst/>
          </a:prstGeom>
          <a:solidFill>
            <a:srgbClr val="FFC000"/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1500" dirty="0" smtClean="0">
                <a:latin typeface="NikoshBAN" pitchFamily="2" charset="0"/>
                <a:cs typeface="NikoshBAN" pitchFamily="2" charset="0"/>
              </a:rPr>
              <a:t>শিখন ফলঃ </a:t>
            </a:r>
            <a:endParaRPr lang="en-US" sz="115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6670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905000"/>
            <a:ext cx="8915400" cy="452431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১৬,২,১,শক্তির বিভিন্ন উৎসের নাম বলতে পারবে।</a:t>
            </a:r>
            <a:endParaRPr lang="bn-IN" sz="8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 ১৬,৩,১, শক্তির রুপান্তর ব্যাখ্যা করতে পারবে। 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7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1219200"/>
            <a:ext cx="9144000" cy="1015663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এসো আমরা একটি ভিডিও দেখি 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latin typeface="NikoshBAN" pitchFamily="2" charset="0"/>
                <a:cs typeface="NikoshBAN" pitchFamily="2" charset="0"/>
              </a:rPr>
              <a:t>এসো আমরা ছবি দেখি 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j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6400"/>
            <a:ext cx="8523514" cy="4773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c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59566"/>
            <a:ext cx="7620000" cy="6102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w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g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4495800"/>
            <a:ext cx="4168588" cy="23622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 descr="j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609600"/>
            <a:ext cx="2971800" cy="3429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 descr="ww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609600"/>
            <a:ext cx="4890576" cy="38862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0"/>
            <a:ext cx="9144000" cy="186204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1500" dirty="0" smtClean="0">
                <a:latin typeface="NikoshBAN" pitchFamily="2" charset="0"/>
                <a:cs typeface="NikoshBAN" pitchFamily="2" charset="0"/>
              </a:rPr>
              <a:t>আজকের  পাঠ</a:t>
            </a:r>
            <a:endParaRPr lang="en-US" sz="115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3352800"/>
            <a:ext cx="5257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9900" dirty="0" smtClean="0">
                <a:latin typeface="NikoshBAN" pitchFamily="2" charset="0"/>
                <a:cs typeface="NikoshBAN" pitchFamily="2" charset="0"/>
              </a:rPr>
              <a:t>শক্তি</a:t>
            </a:r>
            <a:endParaRPr lang="en-US" sz="199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a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081953" cy="30575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 descr="bb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0"/>
            <a:ext cx="4953000" cy="3124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38200" y="4038600"/>
            <a:ext cx="8077200" cy="175432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পায়ে হেঁটে স্কুলে যেতে এবং সাইকেল চালাতে আমরা শক্তি ব্যবহার করি।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r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4324865" cy="3810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 descr="cc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08850" y="0"/>
            <a:ext cx="4235150" cy="3810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7200" y="4495800"/>
            <a:ext cx="8686800" cy="17543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খাবার রান্না করতে কিংবা কম্পউটার চালাতে আমদের শক্তির প্রয়োজন হয়।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bb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72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5410200"/>
            <a:ext cx="8305800" cy="110799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শক্তি ব্যবহার করেই গাড়ি চলে। 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29000" y="2819400"/>
            <a:ext cx="1905000" cy="1676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শক্তির  রুপ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00400" y="685800"/>
            <a:ext cx="1524000" cy="19812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 বিদ্যুৎ শক্তি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410200" y="1295400"/>
            <a:ext cx="1676400" cy="17526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যান্ত্রিক শক্তি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791200" y="3505200"/>
            <a:ext cx="1905000" cy="1600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আলোক শক্তি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343400" y="5181600"/>
            <a:ext cx="16764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শব্দ শক্তি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676400" y="4419600"/>
            <a:ext cx="1905000" cy="1752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তাপ শক্তি 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066800" y="2057400"/>
            <a:ext cx="1905000" cy="21336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রাসায়নিক শক্তি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95800" cy="32766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 descr="t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381000"/>
            <a:ext cx="4419600" cy="282892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8600" y="4191000"/>
            <a:ext cx="8305800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বৈদ্যুতিক বাতি এবং পাখায় বিদ্যুৎ ব্যবহার করা হয়।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91000" cy="32004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 descr="gg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0"/>
            <a:ext cx="4876800" cy="32004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4191000"/>
            <a:ext cx="9144000" cy="21236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টেলিভিশন ও ওয়াশিং মেশিনে  বিদ্যুৎ ব্যবহার করা হয়। 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867150" cy="3733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 descr="g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7056" y="0"/>
            <a:ext cx="5216944" cy="37338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7200" y="4724400"/>
            <a:ext cx="8686800" cy="19389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বায়ু প্রবাহ একটি যান্ত্রিক  শক্তি। কারন এটি বায়ু কল চালাতে পারে।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04800"/>
            <a:ext cx="7696200" cy="4061171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85800" y="5334000"/>
            <a:ext cx="81534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চলমান গাড়ির শক্তিও যান্ত্রিক শক্তি।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86204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1500" dirty="0" smtClean="0">
                <a:latin typeface="NikoshBAN" pitchFamily="2" charset="0"/>
                <a:cs typeface="NikoshBAN" pitchFamily="2" charset="0"/>
              </a:rPr>
              <a:t> দলীয় কাজ </a:t>
            </a:r>
            <a:endParaRPr lang="en-US" sz="115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590800"/>
            <a:ext cx="9144000" cy="175432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ক দলঃ শক্তির  রুপ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গুলো কি কি লিখ?</a:t>
            </a:r>
          </a:p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খ দলঃ বিদ্যুতের পাঁচটি ব্যবহার লিখ? 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0"/>
            <a:ext cx="8763000" cy="30469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9600" dirty="0" smtClean="0">
                <a:latin typeface="NikoshBAN" pitchFamily="2" charset="0"/>
                <a:cs typeface="NikoshBAN" pitchFamily="2" charset="0"/>
              </a:rPr>
              <a:t>এস আমরা </a:t>
            </a:r>
            <a:r>
              <a:rPr lang="bn-IN" sz="8800" dirty="0" smtClean="0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bn-IN" sz="9600" dirty="0" smtClean="0">
                <a:latin typeface="NikoshBAN" pitchFamily="2" charset="0"/>
                <a:cs typeface="NikoshBAN" pitchFamily="2" charset="0"/>
              </a:rPr>
              <a:t> বইয়ের ৩০ পৃষ্ঠা খোলি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0"/>
            <a:ext cx="7010400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8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828800"/>
            <a:ext cx="8534400" cy="175432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সংক্ষেপে ঊত্তর দাও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(ক)শক্তি কি?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শক্তির যে কোন ২টি রুপ লিখ?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419600"/>
            <a:ext cx="7620000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ঊত্তরঃ(ক) কোন কিছু করার সামরথ্য ই হলো শক্তি।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       (খ) বিদ্যুৎ  শক্তি, যান্ত্রিক  শক্তি।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90600"/>
            <a:ext cx="8382000" cy="34163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সঠিক ঊত্তরে টিক  দাওঃ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১। শক্তির রুপ কয়টি?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(ক)৪টি  (খ) ৫টি  (গ)৬টি  (ঘ)৭টি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২।কম্পিঊটার চালাতে কোন শক্তি লাগে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(ক) শব্দ শক্তি (খ)বিদ্যুত শক্তি (গ)তাপ শক্তি (ঘ)আলোক শক্তি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429000" y="19050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2667000" y="3200400"/>
            <a:ext cx="6096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7543800" cy="144655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200400"/>
            <a:ext cx="9144000" cy="212365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6600" dirty="0" smtClean="0">
                <a:latin typeface="NikoshBAN" pitchFamily="2" charset="0"/>
                <a:cs typeface="NikoshBAN" pitchFamily="2" charset="0"/>
              </a:rPr>
              <a:t> বিদ্যুৎ দিয়ে আরো কি কি চলে তার একটা তালিকা করে আনবে।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15471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99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PF_15_R118X2_MINIMAL_NOGYP_NOFERN_VA1104_W1_S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03714"/>
            <a:ext cx="9144000" cy="4354286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600" dirty="0" smtClean="0">
            <a:latin typeface="NikoshBAN" pitchFamily="2" charset="0"/>
            <a:cs typeface="NikoshBAN" pitchFamily="2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267</Words>
  <Application>Microsoft Office PowerPoint</Application>
  <PresentationFormat>On-screen Show (4:3)</PresentationFormat>
  <Paragraphs>51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joypur</dc:creator>
  <cp:lastModifiedBy>joypur</cp:lastModifiedBy>
  <cp:revision>111</cp:revision>
  <dcterms:created xsi:type="dcterms:W3CDTF">2006-08-16T00:00:00Z</dcterms:created>
  <dcterms:modified xsi:type="dcterms:W3CDTF">2017-02-02T05:35:43Z</dcterms:modified>
</cp:coreProperties>
</file>