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68" r:id="rId14"/>
    <p:sldId id="269" r:id="rId15"/>
    <p:sldId id="272" r:id="rId16"/>
    <p:sldId id="271" r:id="rId17"/>
    <p:sldId id="273" r:id="rId18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E2E28-8ADC-47DF-BE9E-CA85E693EA7D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685BF-ADBD-4E99-97B9-28ED2C4654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7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685BF-ADBD-4E99-97B9-28ED2C4654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81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A685BF-ADBD-4E99-97B9-28ED2C4654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824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72187"/>
            <a:ext cx="765875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7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4539" y="474629"/>
            <a:ext cx="2421475" cy="1107996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77" y="2093843"/>
            <a:ext cx="4624595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আব্দুস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হাওলাদার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বাঐডাঙ্গা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ফকিরহাট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5277" y="2093843"/>
            <a:ext cx="4436167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৬ষ্ঠ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১ম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৪,৫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56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312" y="1148444"/>
            <a:ext cx="962888" cy="756556"/>
          </a:xfrm>
          <a:prstGeom prst="rect">
            <a:avLst/>
          </a:prstGeom>
        </p:spPr>
      </p:pic>
      <p:pic>
        <p:nvPicPr>
          <p:cNvPr id="3" name="Picture 2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55478" y="3255078"/>
            <a:ext cx="962888" cy="756556"/>
          </a:xfrm>
          <a:prstGeom prst="rect">
            <a:avLst/>
          </a:prstGeom>
        </p:spPr>
      </p:pic>
      <p:pic>
        <p:nvPicPr>
          <p:cNvPr id="4" name="Picture 3" descr="arrow1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038601" y="4946888"/>
            <a:ext cx="962888" cy="756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8" b="5726"/>
          <a:stretch/>
        </p:blipFill>
        <p:spPr>
          <a:xfrm>
            <a:off x="304800" y="144406"/>
            <a:ext cx="4367644" cy="3007506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5" t="18007" b="5746"/>
          <a:stretch/>
        </p:blipFill>
        <p:spPr>
          <a:xfrm>
            <a:off x="4836425" y="4033665"/>
            <a:ext cx="4087655" cy="2671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0" b="2124"/>
          <a:stretch/>
        </p:blipFill>
        <p:spPr>
          <a:xfrm>
            <a:off x="5334000" y="152400"/>
            <a:ext cx="3124200" cy="33502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/>
          <a:stretch/>
        </p:blipFill>
        <p:spPr>
          <a:xfrm>
            <a:off x="152400" y="4008927"/>
            <a:ext cx="4038600" cy="269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5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9099" y="2362200"/>
            <a:ext cx="9182101" cy="17543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কৃষি, শিল্প ও শিল্পবিপ্লব পরবর্তী সমাজ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95076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406604"/>
            <a:ext cx="8763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797076"/>
            <a:ext cx="83058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কৃষিভিত্তিক সমাজের বৈশিষ্ট্য বর্ণনা করতে পারবে;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কৃষিকে সভ্যতার সোপান বলার কারণ ব্যাখ্যা করতে পারবে।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200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23008" y="5689937"/>
            <a:ext cx="5107488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 লাঙলের উদ্ভাবন হয়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" r="1252" b="51752"/>
          <a:stretch/>
        </p:blipFill>
        <p:spPr>
          <a:xfrm>
            <a:off x="464127" y="228600"/>
            <a:ext cx="898467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0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598" y="5936159"/>
            <a:ext cx="8610601" cy="769441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লাঙলে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কাঠের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ফলার পরে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পাথরের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ফলা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821"/>
          <a:stretch/>
        </p:blipFill>
        <p:spPr>
          <a:xfrm>
            <a:off x="4853150" y="316236"/>
            <a:ext cx="3986050" cy="5627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52" r="6598"/>
          <a:stretch/>
        </p:blipFill>
        <p:spPr>
          <a:xfrm>
            <a:off x="448273" y="316237"/>
            <a:ext cx="3971327" cy="562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3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613737"/>
            <a:ext cx="8651728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কৃষিতে হালের বলদ ব্যবহার শুরু হয়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7"/>
          <a:stretch/>
        </p:blipFill>
        <p:spPr>
          <a:xfrm>
            <a:off x="128532" y="152400"/>
            <a:ext cx="886306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0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8" y="414338"/>
            <a:ext cx="8610598" cy="4843462"/>
          </a:xfrm>
          <a:prstGeom prst="rect">
            <a:avLst/>
          </a:prstGeom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426045" y="5562600"/>
            <a:ext cx="6256842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স্থায়ীভাবে বসবাস শুরু হয়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4211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1" y="5105400"/>
            <a:ext cx="6781799" cy="1200329"/>
          </a:xfrm>
          <a:prstGeom prst="rect">
            <a:avLst/>
          </a:prstGeom>
          <a:noFill/>
          <a:ln w="5715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পণ্য বিনিময়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2" y="661114"/>
            <a:ext cx="3165845" cy="3834686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5" r="22953"/>
          <a:stretch/>
        </p:blipFill>
        <p:spPr>
          <a:xfrm>
            <a:off x="3931050" y="661114"/>
            <a:ext cx="4984350" cy="383468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98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6"/>
          <a:stretch/>
        </p:blipFill>
        <p:spPr>
          <a:xfrm>
            <a:off x="2190750" y="182360"/>
            <a:ext cx="4762500" cy="5685040"/>
          </a:xfrm>
          <a:prstGeom prst="rect">
            <a:avLst/>
          </a:prstGeom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807285" y="5791200"/>
            <a:ext cx="7494359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লিখিত ভাষার ব্যবহার শুরু হয়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3869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47" y="152400"/>
            <a:ext cx="8004853" cy="3735598"/>
          </a:xfrm>
          <a:prstGeom prst="rect">
            <a:avLst/>
          </a:prstGeom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71" y="3887998"/>
            <a:ext cx="2911232" cy="2842421"/>
          </a:xfrm>
          <a:prstGeom prst="rect">
            <a:avLst/>
          </a:prstGeom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4114800" y="4851737"/>
            <a:ext cx="3581430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n/>
                <a:latin typeface="NikoshBAN" pitchFamily="2" charset="0"/>
                <a:cs typeface="NikoshBAN" pitchFamily="2" charset="0"/>
              </a:rPr>
              <a:t>নগর গড়ে ওঠে</a:t>
            </a:r>
            <a:endParaRPr lang="en-US" sz="2800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35743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6" t="6122" r="2300" b="14843"/>
          <a:stretch/>
        </p:blipFill>
        <p:spPr>
          <a:xfrm>
            <a:off x="762000" y="152400"/>
            <a:ext cx="7543800" cy="5502840"/>
          </a:xfrm>
          <a:prstGeom prst="rect">
            <a:avLst/>
          </a:prstGeom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2308496" y="5766137"/>
            <a:ext cx="4491934" cy="1015663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পরিবার গড়ে ওঠে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763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19833" y="1572161"/>
            <a:ext cx="4504759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IN" sz="80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4312" y="3429000"/>
            <a:ext cx="7835799" cy="1569660"/>
          </a:xfrm>
          <a:prstGeom prst="rect">
            <a:avLst/>
          </a:prstGeom>
          <a:noFill/>
          <a:ln w="57150"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কৃষিকে সভ্যতার সোপান’ বলা হয় কেন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ব্যাখ্যা করো।</a:t>
            </a:r>
            <a:endParaRPr lang="bn-IN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89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4335959"/>
            <a:ext cx="62484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। পরিবার গড়ে ওঠে কখন? 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4484" y="1137699"/>
            <a:ext cx="8686800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3084" y="3448762"/>
            <a:ext cx="79248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৪।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লিখিত ভাষার ব্যবহার শুরু হয় কখন?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3084" y="2450721"/>
            <a:ext cx="8229600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১। কারা </a:t>
            </a:r>
            <a:r>
              <a:rPr lang="bn-IN" sz="4400" dirty="0">
                <a:latin typeface="NikoshBAN" pitchFamily="2" charset="0"/>
                <a:cs typeface="NikoshBAN" pitchFamily="2" charset="0"/>
              </a:rPr>
              <a:t>কীভাবে কৃষি কাজের সূচনা করে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IN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0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085671"/>
            <a:ext cx="8839200" cy="1200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667000"/>
            <a:ext cx="8839200" cy="286232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কৃষিকাজ সমাজ ও সভ্যতার বিকাশকে গতিশীল করেছে’ – বক্তব্যটি বিশ্লেষণ করো।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5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160104"/>
            <a:ext cx="47646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0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165</Words>
  <Application>Microsoft Office PowerPoint</Application>
  <PresentationFormat>A4 Paper (210x297 mm)</PresentationFormat>
  <Paragraphs>39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Salim Reza sheikh</dc:creator>
  <cp:lastModifiedBy>Md Salim Reza sheikh</cp:lastModifiedBy>
  <cp:revision>17</cp:revision>
  <dcterms:created xsi:type="dcterms:W3CDTF">2006-08-16T00:00:00Z</dcterms:created>
  <dcterms:modified xsi:type="dcterms:W3CDTF">2019-10-15T10:13:41Z</dcterms:modified>
</cp:coreProperties>
</file>