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.jpg" ContentType="image/jpeg"/>
  <Override PartName="/ppt/media/image4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5.jpg" ContentType="image/jpeg"/>
  <Override PartName="/ppt/media/image6.jpg" ContentType="image/jpeg"/>
  <Override PartName="/ppt/media/image7.jpg" ContentType="image/jpe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9.jpg" ContentType="image/jpeg"/>
  <Override PartName="/ppt/media/image10.jpg" ContentType="image/jpeg"/>
  <Override PartName="/ppt/media/image11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84" r:id="rId4"/>
    <p:sldId id="258" r:id="rId5"/>
    <p:sldId id="260" r:id="rId6"/>
    <p:sldId id="288" r:id="rId7"/>
    <p:sldId id="287" r:id="rId8"/>
    <p:sldId id="262" r:id="rId9"/>
    <p:sldId id="263" r:id="rId10"/>
    <p:sldId id="267" r:id="rId11"/>
    <p:sldId id="268" r:id="rId12"/>
    <p:sldId id="270" r:id="rId13"/>
    <p:sldId id="269" r:id="rId14"/>
    <p:sldId id="280" r:id="rId15"/>
    <p:sldId id="271" r:id="rId16"/>
    <p:sldId id="273" r:id="rId17"/>
    <p:sldId id="281" r:id="rId18"/>
    <p:sldId id="282" r:id="rId19"/>
    <p:sldId id="277" r:id="rId20"/>
    <p:sldId id="286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A63127-5D37-4EFC-94A2-5A734BD4A5F2}">
          <p14:sldIdLst>
            <p14:sldId id="283"/>
            <p14:sldId id="256"/>
            <p14:sldId id="284"/>
            <p14:sldId id="258"/>
            <p14:sldId id="260"/>
            <p14:sldId id="288"/>
            <p14:sldId id="287"/>
            <p14:sldId id="262"/>
            <p14:sldId id="263"/>
            <p14:sldId id="267"/>
            <p14:sldId id="268"/>
            <p14:sldId id="270"/>
            <p14:sldId id="269"/>
            <p14:sldId id="280"/>
            <p14:sldId id="271"/>
            <p14:sldId id="273"/>
            <p14:sldId id="281"/>
            <p14:sldId id="282"/>
            <p14:sldId id="277"/>
            <p14:sldId id="286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629" y="29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2EF1F-A2D0-498C-91B2-C6E846592A7A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2CD0EE-EE3A-468C-AF6A-0D002CBD0D3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>
          <a:solidFill>
            <a:schemeClr val="accent2">
              <a:lumMod val="75000"/>
            </a:schemeClr>
          </a:solidFill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স্বাগতম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959F0-2B11-4CBD-936E-05C136BE007C}" type="parTrans" cxnId="{C249417E-2A26-42D1-89BA-0EF47934B4E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1241BFC6-354B-4A65-8543-C707774132FD}" type="sibTrans" cxnId="{C249417E-2A26-42D1-89BA-0EF47934B4E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AE8DB51-A4E5-4A1A-89DA-CB5EDC0F57DD}" type="pres">
      <dgm:prSet presAssocID="{DC72EF1F-A2D0-498C-91B2-C6E846592A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3DA71-E7C3-4679-9506-4C2A122EA366}" type="pres">
      <dgm:prSet presAssocID="{802CD0EE-EE3A-468C-AF6A-0D002CBD0D34}" presName="node" presStyleLbl="node1" presStyleIdx="0" presStyleCnt="1" custScaleX="168977" custScaleY="160464" custLinFactNeighborX="282" custLinFactNeighborY="-1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809C08-2F3E-4A7C-B557-6587EE4EEE12}" type="presOf" srcId="{DC72EF1F-A2D0-498C-91B2-C6E846592A7A}" destId="{CAE8DB51-A4E5-4A1A-89DA-CB5EDC0F57DD}" srcOrd="0" destOrd="0" presId="urn:microsoft.com/office/officeart/2005/8/layout/default"/>
    <dgm:cxn modelId="{C249417E-2A26-42D1-89BA-0EF47934B4E8}" srcId="{DC72EF1F-A2D0-498C-91B2-C6E846592A7A}" destId="{802CD0EE-EE3A-468C-AF6A-0D002CBD0D34}" srcOrd="0" destOrd="0" parTransId="{D60959F0-2B11-4CBD-936E-05C136BE007C}" sibTransId="{1241BFC6-354B-4A65-8543-C707774132FD}"/>
    <dgm:cxn modelId="{3360D6C3-04A3-4DEF-A868-00E7B69526FC}" type="presOf" srcId="{802CD0EE-EE3A-468C-AF6A-0D002CBD0D34}" destId="{8023DA71-E7C3-4679-9506-4C2A122EA366}" srcOrd="0" destOrd="0" presId="urn:microsoft.com/office/officeart/2005/8/layout/default"/>
    <dgm:cxn modelId="{657E58F9-4994-45E9-9BE8-1835121EDBA3}" type="presParOf" srcId="{CAE8DB51-A4E5-4A1A-89DA-CB5EDC0F57DD}" destId="{8023DA71-E7C3-4679-9506-4C2A122EA36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CF926-43F4-4AB3-9BB0-3B7F3F54A24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2D7BB0-B68B-4E8B-A246-08FB758C9C02}">
      <dgm:prSet phldrT="[Text]" phldr="1"/>
      <dgm:spPr/>
      <dgm:t>
        <a:bodyPr/>
        <a:lstStyle/>
        <a:p>
          <a:endParaRPr lang="en-US" dirty="0"/>
        </a:p>
      </dgm:t>
    </dgm:pt>
    <dgm:pt modelId="{DD045FA8-B512-4E33-9723-8E1F95A3A5A9}" type="parTrans" cxnId="{2263CBC4-D0A7-4064-9A9A-C1BDD342C701}">
      <dgm:prSet/>
      <dgm:spPr/>
      <dgm:t>
        <a:bodyPr/>
        <a:lstStyle/>
        <a:p>
          <a:endParaRPr lang="en-US"/>
        </a:p>
      </dgm:t>
    </dgm:pt>
    <dgm:pt modelId="{9C75A0A0-3A55-43EF-BFD2-4B3EF1D78210}" type="sibTrans" cxnId="{2263CBC4-D0A7-4064-9A9A-C1BDD342C701}">
      <dgm:prSet/>
      <dgm:spPr/>
      <dgm:t>
        <a:bodyPr/>
        <a:lstStyle/>
        <a:p>
          <a:endParaRPr lang="en-US"/>
        </a:p>
      </dgm:t>
    </dgm:pt>
    <dgm:pt modelId="{65204FEC-7329-422F-9B35-55E0B4B4B666}">
      <dgm:prSet phldrT="[Text]" phldr="1"/>
      <dgm:spPr/>
      <dgm:t>
        <a:bodyPr/>
        <a:lstStyle/>
        <a:p>
          <a:endParaRPr lang="en-US"/>
        </a:p>
      </dgm:t>
    </dgm:pt>
    <dgm:pt modelId="{F8A943E8-5356-4292-82AD-B1DFB34B1BB3}" type="parTrans" cxnId="{58601362-428F-479C-AC14-63482E7134D7}">
      <dgm:prSet/>
      <dgm:spPr/>
      <dgm:t>
        <a:bodyPr/>
        <a:lstStyle/>
        <a:p>
          <a:endParaRPr lang="en-US"/>
        </a:p>
      </dgm:t>
    </dgm:pt>
    <dgm:pt modelId="{DD81A265-E310-4EF8-A9E7-AE818EAB1D4D}" type="sibTrans" cxnId="{58601362-428F-479C-AC14-63482E7134D7}">
      <dgm:prSet/>
      <dgm:spPr/>
      <dgm:t>
        <a:bodyPr/>
        <a:lstStyle/>
        <a:p>
          <a:endParaRPr lang="en-US"/>
        </a:p>
      </dgm:t>
    </dgm:pt>
    <dgm:pt modelId="{F1E7120A-CE8B-4C1A-B33E-71593DBFBFE1}" type="pres">
      <dgm:prSet presAssocID="{613CF926-43F4-4AB3-9BB0-3B7F3F54A2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971CED-692C-4E6B-92DC-4C6D17BA15DA}" type="pres">
      <dgm:prSet presAssocID="{A42D7BB0-B68B-4E8B-A246-08FB758C9C02}" presName="compNode" presStyleCnt="0"/>
      <dgm:spPr/>
    </dgm:pt>
    <dgm:pt modelId="{C6233BFD-131A-4134-9A82-429AA9064B5E}" type="pres">
      <dgm:prSet presAssocID="{A42D7BB0-B68B-4E8B-A246-08FB758C9C02}" presName="pictRect" presStyleLbl="node1" presStyleIdx="0" presStyleCnt="2" custScaleX="517765" custScaleY="899504" custLinFactNeighborX="-68528" custLinFactNeighborY="977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CC5D9AB-9174-47A0-833D-FCCDAF1B27A4}" type="pres">
      <dgm:prSet presAssocID="{A42D7BB0-B68B-4E8B-A246-08FB758C9C02}" presName="textRect" presStyleLbl="revTx" presStyleIdx="0" presStyleCnt="2" custScaleX="447012" custScaleY="1534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3671E-5441-4052-AE4F-E8DD15BE94EB}" type="pres">
      <dgm:prSet presAssocID="{9C75A0A0-3A55-43EF-BFD2-4B3EF1D7821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3A6F34-305F-45BC-B108-76EA730FCB1F}" type="pres">
      <dgm:prSet presAssocID="{65204FEC-7329-422F-9B35-55E0B4B4B666}" presName="compNode" presStyleCnt="0"/>
      <dgm:spPr/>
    </dgm:pt>
    <dgm:pt modelId="{7D656F09-F6CF-4432-A7DA-16731D0A18A2}" type="pres">
      <dgm:prSet presAssocID="{65204FEC-7329-422F-9B35-55E0B4B4B666}" presName="pictRect" presStyleLbl="node1" presStyleIdx="1" presStyleCnt="2" custScaleX="504612" custScaleY="864483" custLinFactNeighborX="-9658" custLinFactNeighborY="-661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6EE421B-8217-4666-9134-8DACC9D1CA45}" type="pres">
      <dgm:prSet presAssocID="{65204FEC-7329-422F-9B35-55E0B4B4B666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D531FE-D3FB-4F65-9511-96012B348712}" type="presOf" srcId="{613CF926-43F4-4AB3-9BB0-3B7F3F54A244}" destId="{F1E7120A-CE8B-4C1A-B33E-71593DBFBFE1}" srcOrd="0" destOrd="0" presId="urn:microsoft.com/office/officeart/2005/8/layout/pList1"/>
    <dgm:cxn modelId="{1CAD4757-DF0B-4BE7-A45B-D52DDF871729}" type="presOf" srcId="{9C75A0A0-3A55-43EF-BFD2-4B3EF1D78210}" destId="{22B3671E-5441-4052-AE4F-E8DD15BE94EB}" srcOrd="0" destOrd="0" presId="urn:microsoft.com/office/officeart/2005/8/layout/pList1"/>
    <dgm:cxn modelId="{91B581F6-1887-44B3-931E-688F0219287A}" type="presOf" srcId="{65204FEC-7329-422F-9B35-55E0B4B4B666}" destId="{26EE421B-8217-4666-9134-8DACC9D1CA45}" srcOrd="0" destOrd="0" presId="urn:microsoft.com/office/officeart/2005/8/layout/pList1"/>
    <dgm:cxn modelId="{2263CBC4-D0A7-4064-9A9A-C1BDD342C701}" srcId="{613CF926-43F4-4AB3-9BB0-3B7F3F54A244}" destId="{A42D7BB0-B68B-4E8B-A246-08FB758C9C02}" srcOrd="0" destOrd="0" parTransId="{DD045FA8-B512-4E33-9723-8E1F95A3A5A9}" sibTransId="{9C75A0A0-3A55-43EF-BFD2-4B3EF1D78210}"/>
    <dgm:cxn modelId="{58601362-428F-479C-AC14-63482E7134D7}" srcId="{613CF926-43F4-4AB3-9BB0-3B7F3F54A244}" destId="{65204FEC-7329-422F-9B35-55E0B4B4B666}" srcOrd="1" destOrd="0" parTransId="{F8A943E8-5356-4292-82AD-B1DFB34B1BB3}" sibTransId="{DD81A265-E310-4EF8-A9E7-AE818EAB1D4D}"/>
    <dgm:cxn modelId="{BD5FF589-DDC8-4C92-91D1-04E5A3E37FC6}" type="presOf" srcId="{A42D7BB0-B68B-4E8B-A246-08FB758C9C02}" destId="{2CC5D9AB-9174-47A0-833D-FCCDAF1B27A4}" srcOrd="0" destOrd="0" presId="urn:microsoft.com/office/officeart/2005/8/layout/pList1"/>
    <dgm:cxn modelId="{C6914808-8A74-4139-858D-FFC67C547A22}" type="presParOf" srcId="{F1E7120A-CE8B-4C1A-B33E-71593DBFBFE1}" destId="{84971CED-692C-4E6B-92DC-4C6D17BA15DA}" srcOrd="0" destOrd="0" presId="urn:microsoft.com/office/officeart/2005/8/layout/pList1"/>
    <dgm:cxn modelId="{976E7A80-36ED-46C9-A3AD-00095D668933}" type="presParOf" srcId="{84971CED-692C-4E6B-92DC-4C6D17BA15DA}" destId="{C6233BFD-131A-4134-9A82-429AA9064B5E}" srcOrd="0" destOrd="0" presId="urn:microsoft.com/office/officeart/2005/8/layout/pList1"/>
    <dgm:cxn modelId="{4513FC94-86B7-4C65-9C0E-75CA5FC1BEA0}" type="presParOf" srcId="{84971CED-692C-4E6B-92DC-4C6D17BA15DA}" destId="{2CC5D9AB-9174-47A0-833D-FCCDAF1B27A4}" srcOrd="1" destOrd="0" presId="urn:microsoft.com/office/officeart/2005/8/layout/pList1"/>
    <dgm:cxn modelId="{B49FFCC2-5958-4224-B542-80C2133363FC}" type="presParOf" srcId="{F1E7120A-CE8B-4C1A-B33E-71593DBFBFE1}" destId="{22B3671E-5441-4052-AE4F-E8DD15BE94EB}" srcOrd="1" destOrd="0" presId="urn:microsoft.com/office/officeart/2005/8/layout/pList1"/>
    <dgm:cxn modelId="{B316FB97-263F-4ED7-A60E-A977305D4C31}" type="presParOf" srcId="{F1E7120A-CE8B-4C1A-B33E-71593DBFBFE1}" destId="{3B3A6F34-305F-45BC-B108-76EA730FCB1F}" srcOrd="2" destOrd="0" presId="urn:microsoft.com/office/officeart/2005/8/layout/pList1"/>
    <dgm:cxn modelId="{D88508B2-B734-45F5-8AEF-58E4B763C558}" type="presParOf" srcId="{3B3A6F34-305F-45BC-B108-76EA730FCB1F}" destId="{7D656F09-F6CF-4432-A7DA-16731D0A18A2}" srcOrd="0" destOrd="0" presId="urn:microsoft.com/office/officeart/2005/8/layout/pList1"/>
    <dgm:cxn modelId="{DFD30A3C-67F8-4FB3-A5C8-C8D535C126D8}" type="presParOf" srcId="{3B3A6F34-305F-45BC-B108-76EA730FCB1F}" destId="{26EE421B-8217-4666-9134-8DACC9D1CA4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7FB9A-35A6-4863-AB26-E13EE68ECDBE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20802-BC73-4B90-AB3F-686CBDA0DDD4}">
      <dgm:prSet phldrT="[Text]" phldr="1"/>
      <dgm:spPr/>
      <dgm:t>
        <a:bodyPr/>
        <a:lstStyle/>
        <a:p>
          <a:endParaRPr lang="en-US" dirty="0"/>
        </a:p>
      </dgm:t>
    </dgm:pt>
    <dgm:pt modelId="{6B57DAFA-6370-4CBA-A037-9F13A21AC1E7}" type="parTrans" cxnId="{DCB2A596-A7C0-4CF6-896E-47A6094636A7}">
      <dgm:prSet/>
      <dgm:spPr/>
      <dgm:t>
        <a:bodyPr/>
        <a:lstStyle/>
        <a:p>
          <a:endParaRPr lang="en-US"/>
        </a:p>
      </dgm:t>
    </dgm:pt>
    <dgm:pt modelId="{18C2FF75-5E21-4E91-99D9-64FB3EE97951}" type="sibTrans" cxnId="{DCB2A596-A7C0-4CF6-896E-47A6094636A7}">
      <dgm:prSet/>
      <dgm:spPr/>
      <dgm:t>
        <a:bodyPr/>
        <a:lstStyle/>
        <a:p>
          <a:endParaRPr lang="en-US"/>
        </a:p>
      </dgm:t>
    </dgm:pt>
    <dgm:pt modelId="{A4730738-668D-4853-A4CA-D50D1C0B9900}">
      <dgm:prSet phldrT="[Text]" phldr="1"/>
      <dgm:spPr/>
      <dgm:t>
        <a:bodyPr/>
        <a:lstStyle/>
        <a:p>
          <a:endParaRPr lang="en-US" dirty="0"/>
        </a:p>
      </dgm:t>
    </dgm:pt>
    <dgm:pt modelId="{07FF7BE3-EEE6-43E5-97C6-782788DE1DF5}" type="parTrans" cxnId="{8A0FFDF6-332F-4FC3-A9F3-B930D08A8C49}">
      <dgm:prSet/>
      <dgm:spPr/>
      <dgm:t>
        <a:bodyPr/>
        <a:lstStyle/>
        <a:p>
          <a:endParaRPr lang="en-US"/>
        </a:p>
      </dgm:t>
    </dgm:pt>
    <dgm:pt modelId="{206E8744-1DB0-468B-AC59-9CCE00BA7101}" type="sibTrans" cxnId="{8A0FFDF6-332F-4FC3-A9F3-B930D08A8C49}">
      <dgm:prSet/>
      <dgm:spPr/>
      <dgm:t>
        <a:bodyPr/>
        <a:lstStyle/>
        <a:p>
          <a:endParaRPr lang="en-US"/>
        </a:p>
      </dgm:t>
    </dgm:pt>
    <dgm:pt modelId="{EA01034C-015B-4A6C-B03A-EAEED3191EA6}" type="pres">
      <dgm:prSet presAssocID="{9C37FB9A-35A6-4863-AB26-E13EE68ECDBE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9AC3A-1FF3-4F12-8660-4E5AE34CAD03}" type="pres">
      <dgm:prSet presAssocID="{9C37FB9A-35A6-4863-AB26-E13EE68ECDBE}" presName="Background" presStyleLbl="bgImgPlace1" presStyleIdx="0" presStyleCnt="1" custScaleX="114943" custScaleY="148276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F8C8814C-CBC2-4881-8AB5-DCBF4DD344A6}" type="pres">
      <dgm:prSet presAssocID="{9C37FB9A-35A6-4863-AB26-E13EE68ECDBE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509ED-E9F4-4A6E-A4A0-24A8A29C3495}" type="pres">
      <dgm:prSet presAssocID="{9C37FB9A-35A6-4863-AB26-E13EE68ECDBE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8F10A-A4A2-4EB4-81C9-902C11A95538}" type="pres">
      <dgm:prSet presAssocID="{9C37FB9A-35A6-4863-AB26-E13EE68ECDBE}" presName="Plus" presStyleLbl="alignNode1" presStyleIdx="0" presStyleCnt="2" custScaleX="6556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B6D0201-FDC0-4CE4-B86A-447F85734003}" type="pres">
      <dgm:prSet presAssocID="{9C37FB9A-35A6-4863-AB26-E13EE68ECDBE}" presName="Minus" presStyleLbl="alignNode1" presStyleIdx="1" presStyleCnt="2"/>
      <dgm:spPr/>
    </dgm:pt>
    <dgm:pt modelId="{4A959C25-3947-4C2D-BE35-D2A8EB9CA3CD}" type="pres">
      <dgm:prSet presAssocID="{9C37FB9A-35A6-4863-AB26-E13EE68ECDBE}" presName="Divider" presStyleLbl="parChTrans1D1" presStyleIdx="0" presStyleCnt="1"/>
      <dgm:spPr/>
    </dgm:pt>
  </dgm:ptLst>
  <dgm:cxnLst>
    <dgm:cxn modelId="{DCB2A596-A7C0-4CF6-896E-47A6094636A7}" srcId="{9C37FB9A-35A6-4863-AB26-E13EE68ECDBE}" destId="{9BC20802-BC73-4B90-AB3F-686CBDA0DDD4}" srcOrd="0" destOrd="0" parTransId="{6B57DAFA-6370-4CBA-A037-9F13A21AC1E7}" sibTransId="{18C2FF75-5E21-4E91-99D9-64FB3EE97951}"/>
    <dgm:cxn modelId="{35BDC8C5-DC2C-4F8B-B3F4-E7AA50A9B2AE}" type="presOf" srcId="{9C37FB9A-35A6-4863-AB26-E13EE68ECDBE}" destId="{EA01034C-015B-4A6C-B03A-EAEED3191EA6}" srcOrd="0" destOrd="0" presId="urn:microsoft.com/office/officeart/2009/3/layout/PlusandMinus"/>
    <dgm:cxn modelId="{BB8FA199-CA4C-4055-A66B-84906280BCC7}" type="presOf" srcId="{9BC20802-BC73-4B90-AB3F-686CBDA0DDD4}" destId="{F8C8814C-CBC2-4881-8AB5-DCBF4DD344A6}" srcOrd="0" destOrd="0" presId="urn:microsoft.com/office/officeart/2009/3/layout/PlusandMinus"/>
    <dgm:cxn modelId="{8A0FFDF6-332F-4FC3-A9F3-B930D08A8C49}" srcId="{9C37FB9A-35A6-4863-AB26-E13EE68ECDBE}" destId="{A4730738-668D-4853-A4CA-D50D1C0B9900}" srcOrd="1" destOrd="0" parTransId="{07FF7BE3-EEE6-43E5-97C6-782788DE1DF5}" sibTransId="{206E8744-1DB0-468B-AC59-9CCE00BA7101}"/>
    <dgm:cxn modelId="{79753EEC-CACF-4519-BC46-7AF74D320C29}" type="presOf" srcId="{A4730738-668D-4853-A4CA-D50D1C0B9900}" destId="{D84509ED-E9F4-4A6E-A4A0-24A8A29C3495}" srcOrd="0" destOrd="0" presId="urn:microsoft.com/office/officeart/2009/3/layout/PlusandMinus"/>
    <dgm:cxn modelId="{80831CE2-DDB4-41D9-934C-6D4037039324}" type="presParOf" srcId="{EA01034C-015B-4A6C-B03A-EAEED3191EA6}" destId="{B3D9AC3A-1FF3-4F12-8660-4E5AE34CAD03}" srcOrd="0" destOrd="0" presId="urn:microsoft.com/office/officeart/2009/3/layout/PlusandMinus"/>
    <dgm:cxn modelId="{A9BDDE9C-2629-4126-8EB1-AD4BDFE5D335}" type="presParOf" srcId="{EA01034C-015B-4A6C-B03A-EAEED3191EA6}" destId="{F8C8814C-CBC2-4881-8AB5-DCBF4DD344A6}" srcOrd="1" destOrd="0" presId="urn:microsoft.com/office/officeart/2009/3/layout/PlusandMinus"/>
    <dgm:cxn modelId="{1DFC90C5-C396-4765-9187-9F9EAE54D13B}" type="presParOf" srcId="{EA01034C-015B-4A6C-B03A-EAEED3191EA6}" destId="{D84509ED-E9F4-4A6E-A4A0-24A8A29C3495}" srcOrd="2" destOrd="0" presId="urn:microsoft.com/office/officeart/2009/3/layout/PlusandMinus"/>
    <dgm:cxn modelId="{8F6F3D15-1F6B-4D40-8446-7C48484D865C}" type="presParOf" srcId="{EA01034C-015B-4A6C-B03A-EAEED3191EA6}" destId="{C8E8F10A-A4A2-4EB4-81C9-902C11A95538}" srcOrd="3" destOrd="0" presId="urn:microsoft.com/office/officeart/2009/3/layout/PlusandMinus"/>
    <dgm:cxn modelId="{6576189F-D6D0-4F81-ADBF-14477F6214AB}" type="presParOf" srcId="{EA01034C-015B-4A6C-B03A-EAEED3191EA6}" destId="{9B6D0201-FDC0-4CE4-B86A-447F85734003}" srcOrd="4" destOrd="0" presId="urn:microsoft.com/office/officeart/2009/3/layout/PlusandMinus"/>
    <dgm:cxn modelId="{2EFC0508-A06D-48B5-8667-E9D546C05342}" type="presParOf" srcId="{EA01034C-015B-4A6C-B03A-EAEED3191EA6}" destId="{4A959C25-3947-4C2D-BE35-D2A8EB9CA3C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D10BAB-AC1C-4421-B264-3471DCAB14D5}" type="doc">
      <dgm:prSet loTypeId="urn:microsoft.com/office/officeart/2005/8/layout/p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16929E-D8D3-4EDE-9957-FBEC4938A067}">
      <dgm:prSet phldrT="[Text]" phldr="1"/>
      <dgm:spPr/>
      <dgm:t>
        <a:bodyPr/>
        <a:lstStyle/>
        <a:p>
          <a:endParaRPr lang="en-US"/>
        </a:p>
      </dgm:t>
    </dgm:pt>
    <dgm:pt modelId="{3DB076A8-777C-4121-A0BE-310D78476A6C}" type="parTrans" cxnId="{632AE77C-3E2F-4EFD-8D81-C70A22903712}">
      <dgm:prSet/>
      <dgm:spPr/>
      <dgm:t>
        <a:bodyPr/>
        <a:lstStyle/>
        <a:p>
          <a:endParaRPr lang="en-US"/>
        </a:p>
      </dgm:t>
    </dgm:pt>
    <dgm:pt modelId="{093F234F-29ED-42DF-9871-1BEC67701AA3}" type="sibTrans" cxnId="{632AE77C-3E2F-4EFD-8D81-C70A22903712}">
      <dgm:prSet/>
      <dgm:spPr/>
      <dgm:t>
        <a:bodyPr/>
        <a:lstStyle/>
        <a:p>
          <a:endParaRPr lang="en-US"/>
        </a:p>
      </dgm:t>
    </dgm:pt>
    <dgm:pt modelId="{D989DF77-C0D6-434E-ACE2-92512C392498}">
      <dgm:prSet phldrT="[Text]" phldr="1"/>
      <dgm:spPr/>
      <dgm:t>
        <a:bodyPr/>
        <a:lstStyle/>
        <a:p>
          <a:endParaRPr lang="en-US"/>
        </a:p>
      </dgm:t>
    </dgm:pt>
    <dgm:pt modelId="{9659E42C-BEC0-4552-9842-B32167F7E5F7}" type="parTrans" cxnId="{0BDD46B0-1EAA-4319-8C55-02E3F20A47FA}">
      <dgm:prSet/>
      <dgm:spPr/>
      <dgm:t>
        <a:bodyPr/>
        <a:lstStyle/>
        <a:p>
          <a:endParaRPr lang="en-US"/>
        </a:p>
      </dgm:t>
    </dgm:pt>
    <dgm:pt modelId="{E9858CC2-8863-4E89-88C5-E7FBE54C3C94}" type="sibTrans" cxnId="{0BDD46B0-1EAA-4319-8C55-02E3F20A47FA}">
      <dgm:prSet/>
      <dgm:spPr/>
      <dgm:t>
        <a:bodyPr/>
        <a:lstStyle/>
        <a:p>
          <a:endParaRPr lang="en-US"/>
        </a:p>
      </dgm:t>
    </dgm:pt>
    <dgm:pt modelId="{9284E0CA-FFBD-4935-9743-3A695933459B}">
      <dgm:prSet phldrT="[Text]" phldr="1"/>
      <dgm:spPr/>
      <dgm:t>
        <a:bodyPr/>
        <a:lstStyle/>
        <a:p>
          <a:endParaRPr lang="en-US" dirty="0"/>
        </a:p>
      </dgm:t>
    </dgm:pt>
    <dgm:pt modelId="{E2675C5E-38B7-4E29-9ECA-3A106CCEAAD0}" type="parTrans" cxnId="{C07E8C0C-AB5C-4EC8-A2B8-1B21D7DF2194}">
      <dgm:prSet/>
      <dgm:spPr/>
      <dgm:t>
        <a:bodyPr/>
        <a:lstStyle/>
        <a:p>
          <a:endParaRPr lang="en-US"/>
        </a:p>
      </dgm:t>
    </dgm:pt>
    <dgm:pt modelId="{377A6E97-9620-4291-93B8-386744037C5A}" type="sibTrans" cxnId="{C07E8C0C-AB5C-4EC8-A2B8-1B21D7DF2194}">
      <dgm:prSet/>
      <dgm:spPr/>
      <dgm:t>
        <a:bodyPr/>
        <a:lstStyle/>
        <a:p>
          <a:endParaRPr lang="en-US"/>
        </a:p>
      </dgm:t>
    </dgm:pt>
    <dgm:pt modelId="{A2FED297-9AF9-432E-AE5A-B671F65D9B41}">
      <dgm:prSet phldrT="[Text]" phldr="1"/>
      <dgm:spPr/>
      <dgm:t>
        <a:bodyPr/>
        <a:lstStyle/>
        <a:p>
          <a:endParaRPr lang="en-US" dirty="0"/>
        </a:p>
      </dgm:t>
    </dgm:pt>
    <dgm:pt modelId="{6A4ADCDF-B28D-4CDF-89EC-FCB8198707E9}" type="parTrans" cxnId="{A0810AC7-581E-4CEE-9BD5-B02901A6D1F6}">
      <dgm:prSet/>
      <dgm:spPr/>
      <dgm:t>
        <a:bodyPr/>
        <a:lstStyle/>
        <a:p>
          <a:endParaRPr lang="en-US"/>
        </a:p>
      </dgm:t>
    </dgm:pt>
    <dgm:pt modelId="{86112AB4-B5E9-47D0-9EFB-4FA1EEE1FD18}" type="sibTrans" cxnId="{A0810AC7-581E-4CEE-9BD5-B02901A6D1F6}">
      <dgm:prSet/>
      <dgm:spPr/>
      <dgm:t>
        <a:bodyPr/>
        <a:lstStyle/>
        <a:p>
          <a:endParaRPr lang="en-US"/>
        </a:p>
      </dgm:t>
    </dgm:pt>
    <dgm:pt modelId="{20AA4010-18F6-46C8-B17F-11C108E6DE8A}" type="pres">
      <dgm:prSet presAssocID="{EAD10BAB-AC1C-4421-B264-3471DCAB14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7417E-D98A-4C44-A520-6ACE6DC24747}" type="pres">
      <dgm:prSet presAssocID="{1116929E-D8D3-4EDE-9957-FBEC4938A067}" presName="compNode" presStyleCnt="0"/>
      <dgm:spPr/>
    </dgm:pt>
    <dgm:pt modelId="{36F368A3-B490-4E7D-9ABE-79ACFAB74C0B}" type="pres">
      <dgm:prSet presAssocID="{1116929E-D8D3-4EDE-9957-FBEC4938A067}" presName="pictRect" presStyleLbl="node1" presStyleIdx="0" presStyleCnt="4" custLinFactNeighborX="-29915" custLinFactNeighborY="4673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04925A3-2C03-4F42-BC71-F19F0135ADCC}" type="pres">
      <dgm:prSet presAssocID="{1116929E-D8D3-4EDE-9957-FBEC4938A067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00F12-C8AF-4C80-8A96-D6A2CD10D8CB}" type="pres">
      <dgm:prSet presAssocID="{093F234F-29ED-42DF-9871-1BEC67701AA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7BEEAC-2EBC-4A83-A3BD-436C965A6BF6}" type="pres">
      <dgm:prSet presAssocID="{D989DF77-C0D6-434E-ACE2-92512C392498}" presName="compNode" presStyleCnt="0"/>
      <dgm:spPr/>
    </dgm:pt>
    <dgm:pt modelId="{C52DCE5A-1D29-4E84-9C59-6715CC249279}" type="pres">
      <dgm:prSet presAssocID="{D989DF77-C0D6-434E-ACE2-92512C392498}" presName="pictRect" presStyleLbl="node1" presStyleIdx="1" presStyleCnt="4" custScaleX="2000000" custScaleY="1462999" custLinFactX="-15160" custLinFactNeighborX="-100000" custLinFactNeighborY="1516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9D8F35A-44F6-40AB-848B-AD293DFA847B}" type="pres">
      <dgm:prSet presAssocID="{D989DF77-C0D6-434E-ACE2-92512C392498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AC1B4-98ED-47D5-8E19-3EDDF485DE5D}" type="pres">
      <dgm:prSet presAssocID="{E9858CC2-8863-4E89-88C5-E7FBE54C3C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4993F2-0FFD-4502-9A41-3133A9364C75}" type="pres">
      <dgm:prSet presAssocID="{9284E0CA-FFBD-4935-9743-3A695933459B}" presName="compNode" presStyleCnt="0"/>
      <dgm:spPr/>
    </dgm:pt>
    <dgm:pt modelId="{3B0268F9-0990-4713-8DFA-C16949824B62}" type="pres">
      <dgm:prSet presAssocID="{9284E0CA-FFBD-4935-9743-3A695933459B}" presName="pictRect" presStyleLbl="node1" presStyleIdx="2" presStyleCnt="4"/>
      <dgm:spPr/>
    </dgm:pt>
    <dgm:pt modelId="{9890638A-1100-4083-853C-F4B7545E46C1}" type="pres">
      <dgm:prSet presAssocID="{9284E0CA-FFBD-4935-9743-3A695933459B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5E03F-D4AF-471B-BB45-DA21A63A6EEE}" type="pres">
      <dgm:prSet presAssocID="{377A6E97-9620-4291-93B8-386744037C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531322-B3DD-47F8-970E-47BA268C5E5C}" type="pres">
      <dgm:prSet presAssocID="{A2FED297-9AF9-432E-AE5A-B671F65D9B41}" presName="compNode" presStyleCnt="0"/>
      <dgm:spPr/>
    </dgm:pt>
    <dgm:pt modelId="{8AF50FFF-AEAF-4AA3-BFC7-6407685D4212}" type="pres">
      <dgm:prSet presAssocID="{A2FED297-9AF9-432E-AE5A-B671F65D9B41}" presName="pictRect" presStyleLbl="node1" presStyleIdx="3" presStyleCnt="4" custLinFactNeighborX="64759" custLinFactNeighborY="-4087"/>
      <dgm:spPr/>
    </dgm:pt>
    <dgm:pt modelId="{0D0BA9F9-D2FB-4739-92FE-125D04CE72E2}" type="pres">
      <dgm:prSet presAssocID="{A2FED297-9AF9-432E-AE5A-B671F65D9B41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22B079-E60B-45F1-9938-B6F103FB603B}" type="presOf" srcId="{E9858CC2-8863-4E89-88C5-E7FBE54C3C94}" destId="{31CAC1B4-98ED-47D5-8E19-3EDDF485DE5D}" srcOrd="0" destOrd="0" presId="urn:microsoft.com/office/officeart/2005/8/layout/pList1"/>
    <dgm:cxn modelId="{DC2325F5-6922-4FA9-B770-457A7E590790}" type="presOf" srcId="{EAD10BAB-AC1C-4421-B264-3471DCAB14D5}" destId="{20AA4010-18F6-46C8-B17F-11C108E6DE8A}" srcOrd="0" destOrd="0" presId="urn:microsoft.com/office/officeart/2005/8/layout/pList1"/>
    <dgm:cxn modelId="{0BDD46B0-1EAA-4319-8C55-02E3F20A47FA}" srcId="{EAD10BAB-AC1C-4421-B264-3471DCAB14D5}" destId="{D989DF77-C0D6-434E-ACE2-92512C392498}" srcOrd="1" destOrd="0" parTransId="{9659E42C-BEC0-4552-9842-B32167F7E5F7}" sibTransId="{E9858CC2-8863-4E89-88C5-E7FBE54C3C94}"/>
    <dgm:cxn modelId="{A0810AC7-581E-4CEE-9BD5-B02901A6D1F6}" srcId="{EAD10BAB-AC1C-4421-B264-3471DCAB14D5}" destId="{A2FED297-9AF9-432E-AE5A-B671F65D9B41}" srcOrd="3" destOrd="0" parTransId="{6A4ADCDF-B28D-4CDF-89EC-FCB8198707E9}" sibTransId="{86112AB4-B5E9-47D0-9EFB-4FA1EEE1FD18}"/>
    <dgm:cxn modelId="{9CE2C749-6FE5-4CED-B406-B71F7EDC187A}" type="presOf" srcId="{093F234F-29ED-42DF-9871-1BEC67701AA3}" destId="{4F500F12-C8AF-4C80-8A96-D6A2CD10D8CB}" srcOrd="0" destOrd="0" presId="urn:microsoft.com/office/officeart/2005/8/layout/pList1"/>
    <dgm:cxn modelId="{2C651DF1-5C4F-4262-A8CE-33E3C3F235AE}" type="presOf" srcId="{9284E0CA-FFBD-4935-9743-3A695933459B}" destId="{9890638A-1100-4083-853C-F4B7545E46C1}" srcOrd="0" destOrd="0" presId="urn:microsoft.com/office/officeart/2005/8/layout/pList1"/>
    <dgm:cxn modelId="{02A84F26-3461-4995-9D7C-511DE17420E4}" type="presOf" srcId="{D989DF77-C0D6-434E-ACE2-92512C392498}" destId="{19D8F35A-44F6-40AB-848B-AD293DFA847B}" srcOrd="0" destOrd="0" presId="urn:microsoft.com/office/officeart/2005/8/layout/pList1"/>
    <dgm:cxn modelId="{632AE77C-3E2F-4EFD-8D81-C70A22903712}" srcId="{EAD10BAB-AC1C-4421-B264-3471DCAB14D5}" destId="{1116929E-D8D3-4EDE-9957-FBEC4938A067}" srcOrd="0" destOrd="0" parTransId="{3DB076A8-777C-4121-A0BE-310D78476A6C}" sibTransId="{093F234F-29ED-42DF-9871-1BEC67701AA3}"/>
    <dgm:cxn modelId="{760A93C2-3A0B-4A01-BB57-8340AF0D6D51}" type="presOf" srcId="{377A6E97-9620-4291-93B8-386744037C5A}" destId="{BD95E03F-D4AF-471B-BB45-DA21A63A6EEE}" srcOrd="0" destOrd="0" presId="urn:microsoft.com/office/officeart/2005/8/layout/pList1"/>
    <dgm:cxn modelId="{C07E8C0C-AB5C-4EC8-A2B8-1B21D7DF2194}" srcId="{EAD10BAB-AC1C-4421-B264-3471DCAB14D5}" destId="{9284E0CA-FFBD-4935-9743-3A695933459B}" srcOrd="2" destOrd="0" parTransId="{E2675C5E-38B7-4E29-9ECA-3A106CCEAAD0}" sibTransId="{377A6E97-9620-4291-93B8-386744037C5A}"/>
    <dgm:cxn modelId="{EF1CBCEE-FC29-43D2-866E-F1452A500FAB}" type="presOf" srcId="{1116929E-D8D3-4EDE-9957-FBEC4938A067}" destId="{004925A3-2C03-4F42-BC71-F19F0135ADCC}" srcOrd="0" destOrd="0" presId="urn:microsoft.com/office/officeart/2005/8/layout/pList1"/>
    <dgm:cxn modelId="{D747081F-FDB1-48AA-B9F1-B1CCE6327F04}" type="presOf" srcId="{A2FED297-9AF9-432E-AE5A-B671F65D9B41}" destId="{0D0BA9F9-D2FB-4739-92FE-125D04CE72E2}" srcOrd="0" destOrd="0" presId="urn:microsoft.com/office/officeart/2005/8/layout/pList1"/>
    <dgm:cxn modelId="{79E025D4-CC9F-48C9-BCCF-9112709AB507}" type="presParOf" srcId="{20AA4010-18F6-46C8-B17F-11C108E6DE8A}" destId="{5817417E-D98A-4C44-A520-6ACE6DC24747}" srcOrd="0" destOrd="0" presId="urn:microsoft.com/office/officeart/2005/8/layout/pList1"/>
    <dgm:cxn modelId="{6976F61A-3F8D-4AE4-AB49-37BAF83391A9}" type="presParOf" srcId="{5817417E-D98A-4C44-A520-6ACE6DC24747}" destId="{36F368A3-B490-4E7D-9ABE-79ACFAB74C0B}" srcOrd="0" destOrd="0" presId="urn:microsoft.com/office/officeart/2005/8/layout/pList1"/>
    <dgm:cxn modelId="{0228D301-DE08-409F-8A3B-E005EE8E4FB2}" type="presParOf" srcId="{5817417E-D98A-4C44-A520-6ACE6DC24747}" destId="{004925A3-2C03-4F42-BC71-F19F0135ADCC}" srcOrd="1" destOrd="0" presId="urn:microsoft.com/office/officeart/2005/8/layout/pList1"/>
    <dgm:cxn modelId="{7B6FE9CE-7BD3-4732-9C49-EC3BF6A3FDDA}" type="presParOf" srcId="{20AA4010-18F6-46C8-B17F-11C108E6DE8A}" destId="{4F500F12-C8AF-4C80-8A96-D6A2CD10D8CB}" srcOrd="1" destOrd="0" presId="urn:microsoft.com/office/officeart/2005/8/layout/pList1"/>
    <dgm:cxn modelId="{F8D712DE-D6F2-449D-8891-64CEEA00465F}" type="presParOf" srcId="{20AA4010-18F6-46C8-B17F-11C108E6DE8A}" destId="{607BEEAC-2EBC-4A83-A3BD-436C965A6BF6}" srcOrd="2" destOrd="0" presId="urn:microsoft.com/office/officeart/2005/8/layout/pList1"/>
    <dgm:cxn modelId="{0D3844FD-9BD1-40FC-A0F5-4C852593D571}" type="presParOf" srcId="{607BEEAC-2EBC-4A83-A3BD-436C965A6BF6}" destId="{C52DCE5A-1D29-4E84-9C59-6715CC249279}" srcOrd="0" destOrd="0" presId="urn:microsoft.com/office/officeart/2005/8/layout/pList1"/>
    <dgm:cxn modelId="{F8366D02-79FA-42F4-B04D-8F9D27364291}" type="presParOf" srcId="{607BEEAC-2EBC-4A83-A3BD-436C965A6BF6}" destId="{19D8F35A-44F6-40AB-848B-AD293DFA847B}" srcOrd="1" destOrd="0" presId="urn:microsoft.com/office/officeart/2005/8/layout/pList1"/>
    <dgm:cxn modelId="{A25CA8FC-3627-4EE4-8B96-D30D75832F40}" type="presParOf" srcId="{20AA4010-18F6-46C8-B17F-11C108E6DE8A}" destId="{31CAC1B4-98ED-47D5-8E19-3EDDF485DE5D}" srcOrd="3" destOrd="0" presId="urn:microsoft.com/office/officeart/2005/8/layout/pList1"/>
    <dgm:cxn modelId="{13E0AA3C-6688-46A3-B4C8-6F2BB1049B97}" type="presParOf" srcId="{20AA4010-18F6-46C8-B17F-11C108E6DE8A}" destId="{704993F2-0FFD-4502-9A41-3133A9364C75}" srcOrd="4" destOrd="0" presId="urn:microsoft.com/office/officeart/2005/8/layout/pList1"/>
    <dgm:cxn modelId="{A741C72F-2574-4BC0-A058-51B71DAED856}" type="presParOf" srcId="{704993F2-0FFD-4502-9A41-3133A9364C75}" destId="{3B0268F9-0990-4713-8DFA-C16949824B62}" srcOrd="0" destOrd="0" presId="urn:microsoft.com/office/officeart/2005/8/layout/pList1"/>
    <dgm:cxn modelId="{844D3581-BF2A-4687-9342-EBAA28D9AE67}" type="presParOf" srcId="{704993F2-0FFD-4502-9A41-3133A9364C75}" destId="{9890638A-1100-4083-853C-F4B7545E46C1}" srcOrd="1" destOrd="0" presId="urn:microsoft.com/office/officeart/2005/8/layout/pList1"/>
    <dgm:cxn modelId="{31BA6FD9-63D2-43CA-BC33-19135F3A8E51}" type="presParOf" srcId="{20AA4010-18F6-46C8-B17F-11C108E6DE8A}" destId="{BD95E03F-D4AF-471B-BB45-DA21A63A6EEE}" srcOrd="5" destOrd="0" presId="urn:microsoft.com/office/officeart/2005/8/layout/pList1"/>
    <dgm:cxn modelId="{8C1F0C23-FCCC-4A88-821A-2A5D9C6764A4}" type="presParOf" srcId="{20AA4010-18F6-46C8-B17F-11C108E6DE8A}" destId="{70531322-B3DD-47F8-970E-47BA268C5E5C}" srcOrd="6" destOrd="0" presId="urn:microsoft.com/office/officeart/2005/8/layout/pList1"/>
    <dgm:cxn modelId="{6A5D6839-0AE9-46CD-BB11-2E65E0A28F50}" type="presParOf" srcId="{70531322-B3DD-47F8-970E-47BA268C5E5C}" destId="{8AF50FFF-AEAF-4AA3-BFC7-6407685D4212}" srcOrd="0" destOrd="0" presId="urn:microsoft.com/office/officeart/2005/8/layout/pList1"/>
    <dgm:cxn modelId="{E4FA23F2-729B-419F-94B5-2D161F7AA24F}" type="presParOf" srcId="{70531322-B3DD-47F8-970E-47BA268C5E5C}" destId="{0D0BA9F9-D2FB-4739-92FE-125D04CE72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9C7771-04FF-4327-9649-84555C4A65A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>
        <a:scene3d>
          <a:camera prst="perspectiveFront"/>
          <a:lightRig rig="flood" dir="t">
            <a:rot lat="0" lon="0" rev="13800000"/>
          </a:lightRig>
        </a:scene3d>
      </dgm:spPr>
    </dgm:pt>
    <dgm:pt modelId="{67BC99AE-E3D5-4435-A6A2-7BB9A3F08E5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আগ্রহ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0D5E20-BE63-4D99-B437-06E51B063F09}" type="parTrans" cxnId="{9ECBDFC7-9566-4135-803E-D70852CAD0E0}">
      <dgm:prSet/>
      <dgm:spPr/>
      <dgm:t>
        <a:bodyPr/>
        <a:lstStyle/>
        <a:p>
          <a:endParaRPr lang="en-US"/>
        </a:p>
      </dgm:t>
    </dgm:pt>
    <dgm:pt modelId="{03147C80-FF3F-4F6A-9E15-6AA371B0E1FD}" type="sibTrans" cxnId="{9ECBDFC7-9566-4135-803E-D70852CAD0E0}">
      <dgm:prSet/>
      <dgm:spPr/>
      <dgm:t>
        <a:bodyPr/>
        <a:lstStyle/>
        <a:p>
          <a:endParaRPr lang="en-US"/>
        </a:p>
      </dgm:t>
    </dgm:pt>
    <dgm:pt modelId="{CD8B0906-24BD-453E-81B0-814F27EA3A7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949EFA-4369-4D55-82F2-D34F600221B9}" type="parTrans" cxnId="{698C3350-0206-4B75-9903-97A494878C65}">
      <dgm:prSet/>
      <dgm:spPr/>
      <dgm:t>
        <a:bodyPr/>
        <a:lstStyle/>
        <a:p>
          <a:endParaRPr lang="en-US"/>
        </a:p>
      </dgm:t>
    </dgm:pt>
    <dgm:pt modelId="{0936CDCB-E28C-4CDC-8CED-4FD15C9E701F}" type="sibTrans" cxnId="{698C3350-0206-4B75-9903-97A494878C65}">
      <dgm:prSet/>
      <dgm:spPr/>
      <dgm:t>
        <a:bodyPr/>
        <a:lstStyle/>
        <a:p>
          <a:endParaRPr lang="en-US"/>
        </a:p>
      </dgm:t>
    </dgm:pt>
    <dgm:pt modelId="{BCC806B2-2985-4777-AB45-38FF7D0CAA0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পছন্দ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16D78C-BDE0-4455-9B78-D74D1CB236C6}" type="parTrans" cxnId="{26E0B5F3-2599-4AF4-BF8D-771266C2F926}">
      <dgm:prSet/>
      <dgm:spPr/>
      <dgm:t>
        <a:bodyPr/>
        <a:lstStyle/>
        <a:p>
          <a:endParaRPr lang="en-US"/>
        </a:p>
      </dgm:t>
    </dgm:pt>
    <dgm:pt modelId="{4BC70EAD-AEF6-4750-B690-5A0FBDB4594D}" type="sibTrans" cxnId="{26E0B5F3-2599-4AF4-BF8D-771266C2F926}">
      <dgm:prSet/>
      <dgm:spPr/>
      <dgm:t>
        <a:bodyPr/>
        <a:lstStyle/>
        <a:p>
          <a:endParaRPr lang="en-US"/>
        </a:p>
      </dgm:t>
    </dgm:pt>
    <dgm:pt modelId="{12D58191-5AD7-49F0-84A2-8FB4D5AD19AD}" type="pres">
      <dgm:prSet presAssocID="{769C7771-04FF-4327-9649-84555C4A65AD}" presName="compositeShape" presStyleCnt="0">
        <dgm:presLayoutVars>
          <dgm:dir/>
          <dgm:resizeHandles/>
        </dgm:presLayoutVars>
      </dgm:prSet>
      <dgm:spPr/>
    </dgm:pt>
    <dgm:pt modelId="{D0C65231-52FE-4704-9BCB-E592818359B0}" type="pres">
      <dgm:prSet presAssocID="{769C7771-04FF-4327-9649-84555C4A65AD}" presName="pyramid" presStyleLbl="node1" presStyleIdx="0" presStyleCnt="1" custScaleY="87699" custLinFactNeighborX="-34794" custLinFactNeighborY="-315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</dgm:pt>
    <dgm:pt modelId="{66285808-73F0-4920-A1EE-3D677AA577C9}" type="pres">
      <dgm:prSet presAssocID="{769C7771-04FF-4327-9649-84555C4A65AD}" presName="theList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56451D1C-186C-44F6-B3F8-4AE9B3D1C358}" type="pres">
      <dgm:prSet presAssocID="{67BC99AE-E3D5-4435-A6A2-7BB9A3F08E53}" presName="aNode" presStyleLbl="fgAcc1" presStyleIdx="0" presStyleCnt="3" custScaleX="91608" custScaleY="57645" custLinFactNeighborX="33405" custLinFactNeighborY="22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AC8A3-39C1-4C4D-ADEA-B39E1A7FAB6B}" type="pres">
      <dgm:prSet presAssocID="{67BC99AE-E3D5-4435-A6A2-7BB9A3F08E53}" presName="a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06DBCB1B-83D6-43E4-AAE7-14A211AD2157}" type="pres">
      <dgm:prSet presAssocID="{CD8B0906-24BD-453E-81B0-814F27EA3A75}" presName="aNode" presStyleLbl="fgAcc1" presStyleIdx="1" presStyleCnt="3" custScaleX="91346" custScaleY="59530" custLinFactNeighborX="41958" custLinFactNeighborY="-65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D7CB8-4FE1-46CE-9D4C-59C2732A02C4}" type="pres">
      <dgm:prSet presAssocID="{CD8B0906-24BD-453E-81B0-814F27EA3A75}" presName="a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  <dgm:pt modelId="{E9E1F043-B57F-49A7-B305-CEC3F9225DBC}" type="pres">
      <dgm:prSet presAssocID="{BCC806B2-2985-4777-AB45-38FF7D0CAA0B}" presName="aNode" presStyleLbl="fgAcc1" presStyleIdx="2" presStyleCnt="3" custScaleX="92396" custScaleY="59468" custLinFactY="-1878" custLinFactNeighborX="668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9C1E1-F03B-4CC2-923A-54B782B1AD99}" type="pres">
      <dgm:prSet presAssocID="{BCC806B2-2985-4777-AB45-38FF7D0CAA0B}" presName="a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76BCD405-9E4B-492B-A524-9B7D46F763C9}" type="presOf" srcId="{67BC99AE-E3D5-4435-A6A2-7BB9A3F08E53}" destId="{56451D1C-186C-44F6-B3F8-4AE9B3D1C358}" srcOrd="0" destOrd="0" presId="urn:microsoft.com/office/officeart/2005/8/layout/pyramid2"/>
    <dgm:cxn modelId="{698C3350-0206-4B75-9903-97A494878C65}" srcId="{769C7771-04FF-4327-9649-84555C4A65AD}" destId="{CD8B0906-24BD-453E-81B0-814F27EA3A75}" srcOrd="1" destOrd="0" parTransId="{9A949EFA-4369-4D55-82F2-D34F600221B9}" sibTransId="{0936CDCB-E28C-4CDC-8CED-4FD15C9E701F}"/>
    <dgm:cxn modelId="{556181EE-3139-41A9-9345-EA00B93CAB83}" type="presOf" srcId="{CD8B0906-24BD-453E-81B0-814F27EA3A75}" destId="{06DBCB1B-83D6-43E4-AAE7-14A211AD2157}" srcOrd="0" destOrd="0" presId="urn:microsoft.com/office/officeart/2005/8/layout/pyramid2"/>
    <dgm:cxn modelId="{EB885CAA-5270-46D7-808A-6EBCBBF76993}" type="presOf" srcId="{769C7771-04FF-4327-9649-84555C4A65AD}" destId="{12D58191-5AD7-49F0-84A2-8FB4D5AD19AD}" srcOrd="0" destOrd="0" presId="urn:microsoft.com/office/officeart/2005/8/layout/pyramid2"/>
    <dgm:cxn modelId="{9ECBDFC7-9566-4135-803E-D70852CAD0E0}" srcId="{769C7771-04FF-4327-9649-84555C4A65AD}" destId="{67BC99AE-E3D5-4435-A6A2-7BB9A3F08E53}" srcOrd="0" destOrd="0" parTransId="{F10D5E20-BE63-4D99-B437-06E51B063F09}" sibTransId="{03147C80-FF3F-4F6A-9E15-6AA371B0E1FD}"/>
    <dgm:cxn modelId="{26E0B5F3-2599-4AF4-BF8D-771266C2F926}" srcId="{769C7771-04FF-4327-9649-84555C4A65AD}" destId="{BCC806B2-2985-4777-AB45-38FF7D0CAA0B}" srcOrd="2" destOrd="0" parTransId="{4F16D78C-BDE0-4455-9B78-D74D1CB236C6}" sibTransId="{4BC70EAD-AEF6-4750-B690-5A0FBDB4594D}"/>
    <dgm:cxn modelId="{F922C600-D911-421F-9FFE-E3A0C0EDF33F}" type="presOf" srcId="{BCC806B2-2985-4777-AB45-38FF7D0CAA0B}" destId="{E9E1F043-B57F-49A7-B305-CEC3F9225DBC}" srcOrd="0" destOrd="0" presId="urn:microsoft.com/office/officeart/2005/8/layout/pyramid2"/>
    <dgm:cxn modelId="{DCC2C532-60B5-4DA1-8596-1191D16C89C8}" type="presParOf" srcId="{12D58191-5AD7-49F0-84A2-8FB4D5AD19AD}" destId="{D0C65231-52FE-4704-9BCB-E592818359B0}" srcOrd="0" destOrd="0" presId="urn:microsoft.com/office/officeart/2005/8/layout/pyramid2"/>
    <dgm:cxn modelId="{B3447564-E6AA-43EB-843E-48E83313D2B9}" type="presParOf" srcId="{12D58191-5AD7-49F0-84A2-8FB4D5AD19AD}" destId="{66285808-73F0-4920-A1EE-3D677AA577C9}" srcOrd="1" destOrd="0" presId="urn:microsoft.com/office/officeart/2005/8/layout/pyramid2"/>
    <dgm:cxn modelId="{3CB867B3-BDAE-46BC-9DEF-7B115F07DB9B}" type="presParOf" srcId="{66285808-73F0-4920-A1EE-3D677AA577C9}" destId="{56451D1C-186C-44F6-B3F8-4AE9B3D1C358}" srcOrd="0" destOrd="0" presId="urn:microsoft.com/office/officeart/2005/8/layout/pyramid2"/>
    <dgm:cxn modelId="{C10FDC91-913A-4A62-B28C-EC05B1A70E28}" type="presParOf" srcId="{66285808-73F0-4920-A1EE-3D677AA577C9}" destId="{AF9AC8A3-39C1-4C4D-ADEA-B39E1A7FAB6B}" srcOrd="1" destOrd="0" presId="urn:microsoft.com/office/officeart/2005/8/layout/pyramid2"/>
    <dgm:cxn modelId="{D27E4782-8EC5-413C-8B36-E0F4AAF943BE}" type="presParOf" srcId="{66285808-73F0-4920-A1EE-3D677AA577C9}" destId="{06DBCB1B-83D6-43E4-AAE7-14A211AD2157}" srcOrd="2" destOrd="0" presId="urn:microsoft.com/office/officeart/2005/8/layout/pyramid2"/>
    <dgm:cxn modelId="{6EEDAC26-D079-4905-8210-C9523947A5EA}" type="presParOf" srcId="{66285808-73F0-4920-A1EE-3D677AA577C9}" destId="{2DCD7CB8-4FE1-46CE-9D4C-59C2732A02C4}" srcOrd="3" destOrd="0" presId="urn:microsoft.com/office/officeart/2005/8/layout/pyramid2"/>
    <dgm:cxn modelId="{BDD7BE9E-A583-4668-A23F-389BFA4AA7C1}" type="presParOf" srcId="{66285808-73F0-4920-A1EE-3D677AA577C9}" destId="{E9E1F043-B57F-49A7-B305-CEC3F9225DBC}" srcOrd="4" destOrd="0" presId="urn:microsoft.com/office/officeart/2005/8/layout/pyramid2"/>
    <dgm:cxn modelId="{ADCFF708-AF48-4D1C-BC5A-755E868218DC}" type="presParOf" srcId="{66285808-73F0-4920-A1EE-3D677AA577C9}" destId="{46E9C1E1-F03B-4CC2-923A-54B782B1AD9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A11509-7934-4A35-B10E-4C126FCC260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8BEF7A-7020-49CE-B912-3CBF49DA8828}">
      <dgm:prSet phldrT="[Text]" phldr="1"/>
      <dgm:spPr/>
      <dgm:t>
        <a:bodyPr/>
        <a:lstStyle/>
        <a:p>
          <a:endParaRPr lang="en-US"/>
        </a:p>
      </dgm:t>
    </dgm:pt>
    <dgm:pt modelId="{47862CCE-8BED-43C7-88B6-C1768055B618}" type="parTrans" cxnId="{4A1A559B-F3D4-441C-8BE1-8A68855BF599}">
      <dgm:prSet/>
      <dgm:spPr/>
      <dgm:t>
        <a:bodyPr/>
        <a:lstStyle/>
        <a:p>
          <a:endParaRPr lang="en-US"/>
        </a:p>
      </dgm:t>
    </dgm:pt>
    <dgm:pt modelId="{AFD6E4F6-C1F2-4DB0-B01E-277FC1D45DA3}" type="sibTrans" cxnId="{4A1A559B-F3D4-441C-8BE1-8A68855BF599}">
      <dgm:prSet/>
      <dgm:spPr/>
      <dgm:t>
        <a:bodyPr/>
        <a:lstStyle/>
        <a:p>
          <a:endParaRPr lang="en-US"/>
        </a:p>
      </dgm:t>
    </dgm:pt>
    <dgm:pt modelId="{3A6ECC41-64BC-4B3A-A908-738A5D3FE654}">
      <dgm:prSet phldrT="[Text]" phldr="1"/>
      <dgm:spPr/>
      <dgm:t>
        <a:bodyPr/>
        <a:lstStyle/>
        <a:p>
          <a:endParaRPr lang="en-US"/>
        </a:p>
      </dgm:t>
    </dgm:pt>
    <dgm:pt modelId="{34AC16E9-4D27-4FF9-B829-F597E6EABB2E}" type="parTrans" cxnId="{AF713DB9-F0FD-4C9F-9F22-CA28379EF766}">
      <dgm:prSet/>
      <dgm:spPr/>
      <dgm:t>
        <a:bodyPr/>
        <a:lstStyle/>
        <a:p>
          <a:endParaRPr lang="en-US"/>
        </a:p>
      </dgm:t>
    </dgm:pt>
    <dgm:pt modelId="{5E735F34-5263-4684-AF60-AF53F8C4DBD1}" type="sibTrans" cxnId="{AF713DB9-F0FD-4C9F-9F22-CA28379EF766}">
      <dgm:prSet/>
      <dgm:spPr/>
      <dgm:t>
        <a:bodyPr/>
        <a:lstStyle/>
        <a:p>
          <a:endParaRPr lang="en-US"/>
        </a:p>
      </dgm:t>
    </dgm:pt>
    <dgm:pt modelId="{665E8D3E-531A-4D8D-9893-194079D6FB55}">
      <dgm:prSet phldrT="[Text]" phldr="1"/>
      <dgm:spPr/>
      <dgm:t>
        <a:bodyPr/>
        <a:lstStyle/>
        <a:p>
          <a:endParaRPr lang="en-US"/>
        </a:p>
      </dgm:t>
    </dgm:pt>
    <dgm:pt modelId="{2CC89882-1AFB-43C9-9904-58ACFF03B436}" type="parTrans" cxnId="{5765E510-B361-43FF-8C90-8981ABAD62F6}">
      <dgm:prSet/>
      <dgm:spPr/>
      <dgm:t>
        <a:bodyPr/>
        <a:lstStyle/>
        <a:p>
          <a:endParaRPr lang="en-US"/>
        </a:p>
      </dgm:t>
    </dgm:pt>
    <dgm:pt modelId="{B0C38CAD-F976-495F-A87C-6A64C7F039E1}" type="sibTrans" cxnId="{5765E510-B361-43FF-8C90-8981ABAD62F6}">
      <dgm:prSet/>
      <dgm:spPr/>
      <dgm:t>
        <a:bodyPr/>
        <a:lstStyle/>
        <a:p>
          <a:endParaRPr lang="en-US"/>
        </a:p>
      </dgm:t>
    </dgm:pt>
    <dgm:pt modelId="{284EB278-367A-443A-9A27-A60D5ACF952A}">
      <dgm:prSet phldrT="[Text]" phldr="1"/>
      <dgm:spPr/>
      <dgm:t>
        <a:bodyPr/>
        <a:lstStyle/>
        <a:p>
          <a:endParaRPr lang="en-US" dirty="0"/>
        </a:p>
      </dgm:t>
    </dgm:pt>
    <dgm:pt modelId="{2979CC62-B064-4D71-BD5B-41D954CCFCD7}" type="parTrans" cxnId="{39EA9EA0-9D3F-4259-BCA6-18D70A4AB299}">
      <dgm:prSet/>
      <dgm:spPr/>
      <dgm:t>
        <a:bodyPr/>
        <a:lstStyle/>
        <a:p>
          <a:endParaRPr lang="en-US"/>
        </a:p>
      </dgm:t>
    </dgm:pt>
    <dgm:pt modelId="{FAF3C7AE-F51D-4853-A182-5F4801D04121}" type="sibTrans" cxnId="{39EA9EA0-9D3F-4259-BCA6-18D70A4AB299}">
      <dgm:prSet/>
      <dgm:spPr/>
      <dgm:t>
        <a:bodyPr/>
        <a:lstStyle/>
        <a:p>
          <a:endParaRPr lang="en-US"/>
        </a:p>
      </dgm:t>
    </dgm:pt>
    <dgm:pt modelId="{28065BE3-E2DB-4168-87D1-EC14AD5232CC}" type="pres">
      <dgm:prSet presAssocID="{ADA11509-7934-4A35-B10E-4C126FCC26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7FB16-EA90-4024-BFF2-1C46FD1CB62E}" type="pres">
      <dgm:prSet presAssocID="{548BEF7A-7020-49CE-B912-3CBF49DA8828}" presName="compNode" presStyleCnt="0"/>
      <dgm:spPr/>
    </dgm:pt>
    <dgm:pt modelId="{A84EC243-CD9C-4544-B2F3-20753591F56E}" type="pres">
      <dgm:prSet presAssocID="{548BEF7A-7020-49CE-B912-3CBF49DA8828}" presName="pictRect" presStyleLbl="node1" presStyleIdx="0" presStyleCnt="4"/>
      <dgm:spPr/>
    </dgm:pt>
    <dgm:pt modelId="{82F05DAB-B277-4A93-B331-9EB26C4B2D40}" type="pres">
      <dgm:prSet presAssocID="{548BEF7A-7020-49CE-B912-3CBF49DA8828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98F6B-757F-4246-BD73-9DD67097DB84}" type="pres">
      <dgm:prSet presAssocID="{AFD6E4F6-C1F2-4DB0-B01E-277FC1D45DA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B673928-9F8D-4B70-AD47-9D5340C22214}" type="pres">
      <dgm:prSet presAssocID="{3A6ECC41-64BC-4B3A-A908-738A5D3FE654}" presName="compNode" presStyleCnt="0"/>
      <dgm:spPr/>
    </dgm:pt>
    <dgm:pt modelId="{C5B47C06-5112-4037-962C-781037A6A08C}" type="pres">
      <dgm:prSet presAssocID="{3A6ECC41-64BC-4B3A-A908-738A5D3FE654}" presName="pictRect" presStyleLbl="node1" presStyleIdx="1" presStyleCnt="4"/>
      <dgm:spPr/>
    </dgm:pt>
    <dgm:pt modelId="{D31B1003-1A93-4C3E-98C2-9CA920B74113}" type="pres">
      <dgm:prSet presAssocID="{3A6ECC41-64BC-4B3A-A908-738A5D3FE65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97035-50C3-4B46-A7F9-30D0CC551BB2}" type="pres">
      <dgm:prSet presAssocID="{5E735F34-5263-4684-AF60-AF53F8C4DBD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E0DF50-67FE-4B9C-8E21-45CD3145BCB3}" type="pres">
      <dgm:prSet presAssocID="{665E8D3E-531A-4D8D-9893-194079D6FB55}" presName="compNode" presStyleCnt="0"/>
      <dgm:spPr/>
    </dgm:pt>
    <dgm:pt modelId="{FC8B5820-3DD4-498F-83B2-AF68BEED3C50}" type="pres">
      <dgm:prSet presAssocID="{665E8D3E-531A-4D8D-9893-194079D6FB55}" presName="pictRect" presStyleLbl="node1" presStyleIdx="2" presStyleCnt="4"/>
      <dgm:spPr/>
    </dgm:pt>
    <dgm:pt modelId="{6D34A165-57D4-4839-B35C-E22BBE9C000D}" type="pres">
      <dgm:prSet presAssocID="{665E8D3E-531A-4D8D-9893-194079D6FB5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D21BC-64C2-4106-9DCD-ECFC0DE9D8DB}" type="pres">
      <dgm:prSet presAssocID="{B0C38CAD-F976-495F-A87C-6A64C7F039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5FE39A0-CDAB-42E7-8323-9493A48BBD86}" type="pres">
      <dgm:prSet presAssocID="{284EB278-367A-443A-9A27-A60D5ACF952A}" presName="compNode" presStyleCnt="0"/>
      <dgm:spPr/>
    </dgm:pt>
    <dgm:pt modelId="{DC710112-F67A-4B79-BC4C-93A642A815B0}" type="pres">
      <dgm:prSet presAssocID="{284EB278-367A-443A-9A27-A60D5ACF952A}" presName="pictRect" presStyleLbl="node1" presStyleIdx="3" presStyleCnt="4"/>
      <dgm:spPr/>
    </dgm:pt>
    <dgm:pt modelId="{4BC09C23-4D84-4B6B-96A9-722BCA22D061}" type="pres">
      <dgm:prSet presAssocID="{284EB278-367A-443A-9A27-A60D5ACF952A}" presName="textRect" presStyleLbl="revTx" presStyleIdx="3" presStyleCnt="4" custScaleX="1112935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83CB0-B324-4739-82FF-5A4A4BF22E69}" type="presOf" srcId="{5E735F34-5263-4684-AF60-AF53F8C4DBD1}" destId="{74C97035-50C3-4B46-A7F9-30D0CC551BB2}" srcOrd="0" destOrd="0" presId="urn:microsoft.com/office/officeart/2005/8/layout/pList1"/>
    <dgm:cxn modelId="{D4B86E53-FF17-4956-872F-A983DA4E4057}" type="presOf" srcId="{3A6ECC41-64BC-4B3A-A908-738A5D3FE654}" destId="{D31B1003-1A93-4C3E-98C2-9CA920B74113}" srcOrd="0" destOrd="0" presId="urn:microsoft.com/office/officeart/2005/8/layout/pList1"/>
    <dgm:cxn modelId="{5765E510-B361-43FF-8C90-8981ABAD62F6}" srcId="{ADA11509-7934-4A35-B10E-4C126FCC2609}" destId="{665E8D3E-531A-4D8D-9893-194079D6FB55}" srcOrd="2" destOrd="0" parTransId="{2CC89882-1AFB-43C9-9904-58ACFF03B436}" sibTransId="{B0C38CAD-F976-495F-A87C-6A64C7F039E1}"/>
    <dgm:cxn modelId="{ADEBA131-0CAB-42A7-936A-9B8AB712B267}" type="presOf" srcId="{548BEF7A-7020-49CE-B912-3CBF49DA8828}" destId="{82F05DAB-B277-4A93-B331-9EB26C4B2D40}" srcOrd="0" destOrd="0" presId="urn:microsoft.com/office/officeart/2005/8/layout/pList1"/>
    <dgm:cxn modelId="{D99D0566-1E36-4819-91B8-7CCF2C355430}" type="presOf" srcId="{ADA11509-7934-4A35-B10E-4C126FCC2609}" destId="{28065BE3-E2DB-4168-87D1-EC14AD5232CC}" srcOrd="0" destOrd="0" presId="urn:microsoft.com/office/officeart/2005/8/layout/pList1"/>
    <dgm:cxn modelId="{4A1A559B-F3D4-441C-8BE1-8A68855BF599}" srcId="{ADA11509-7934-4A35-B10E-4C126FCC2609}" destId="{548BEF7A-7020-49CE-B912-3CBF49DA8828}" srcOrd="0" destOrd="0" parTransId="{47862CCE-8BED-43C7-88B6-C1768055B618}" sibTransId="{AFD6E4F6-C1F2-4DB0-B01E-277FC1D45DA3}"/>
    <dgm:cxn modelId="{216AEDF5-A81E-4C09-8CF0-445FE4B1FC7D}" type="presOf" srcId="{B0C38CAD-F976-495F-A87C-6A64C7F039E1}" destId="{07AD21BC-64C2-4106-9DCD-ECFC0DE9D8DB}" srcOrd="0" destOrd="0" presId="urn:microsoft.com/office/officeart/2005/8/layout/pList1"/>
    <dgm:cxn modelId="{E0073A5A-8298-48FB-8703-F36DE8956DB2}" type="presOf" srcId="{AFD6E4F6-C1F2-4DB0-B01E-277FC1D45DA3}" destId="{48E98F6B-757F-4246-BD73-9DD67097DB84}" srcOrd="0" destOrd="0" presId="urn:microsoft.com/office/officeart/2005/8/layout/pList1"/>
    <dgm:cxn modelId="{C26539B6-A761-4668-B58D-27B24CEA22CF}" type="presOf" srcId="{284EB278-367A-443A-9A27-A60D5ACF952A}" destId="{4BC09C23-4D84-4B6B-96A9-722BCA22D061}" srcOrd="0" destOrd="0" presId="urn:microsoft.com/office/officeart/2005/8/layout/pList1"/>
    <dgm:cxn modelId="{AF713DB9-F0FD-4C9F-9F22-CA28379EF766}" srcId="{ADA11509-7934-4A35-B10E-4C126FCC2609}" destId="{3A6ECC41-64BC-4B3A-A908-738A5D3FE654}" srcOrd="1" destOrd="0" parTransId="{34AC16E9-4D27-4FF9-B829-F597E6EABB2E}" sibTransId="{5E735F34-5263-4684-AF60-AF53F8C4DBD1}"/>
    <dgm:cxn modelId="{39EA9EA0-9D3F-4259-BCA6-18D70A4AB299}" srcId="{ADA11509-7934-4A35-B10E-4C126FCC2609}" destId="{284EB278-367A-443A-9A27-A60D5ACF952A}" srcOrd="3" destOrd="0" parTransId="{2979CC62-B064-4D71-BD5B-41D954CCFCD7}" sibTransId="{FAF3C7AE-F51D-4853-A182-5F4801D04121}"/>
    <dgm:cxn modelId="{846E085F-0483-40AF-946E-87684DF3904C}" type="presOf" srcId="{665E8D3E-531A-4D8D-9893-194079D6FB55}" destId="{6D34A165-57D4-4839-B35C-E22BBE9C000D}" srcOrd="0" destOrd="0" presId="urn:microsoft.com/office/officeart/2005/8/layout/pList1"/>
    <dgm:cxn modelId="{1CDE83BA-F6C7-49E7-9D40-E99AB76792A9}" type="presParOf" srcId="{28065BE3-E2DB-4168-87D1-EC14AD5232CC}" destId="{9837FB16-EA90-4024-BFF2-1C46FD1CB62E}" srcOrd="0" destOrd="0" presId="urn:microsoft.com/office/officeart/2005/8/layout/pList1"/>
    <dgm:cxn modelId="{C665B119-81C3-4193-8310-8FB4510D4989}" type="presParOf" srcId="{9837FB16-EA90-4024-BFF2-1C46FD1CB62E}" destId="{A84EC243-CD9C-4544-B2F3-20753591F56E}" srcOrd="0" destOrd="0" presId="urn:microsoft.com/office/officeart/2005/8/layout/pList1"/>
    <dgm:cxn modelId="{3B34B715-6E0B-4FBA-8723-1A9BD96DAF3B}" type="presParOf" srcId="{9837FB16-EA90-4024-BFF2-1C46FD1CB62E}" destId="{82F05DAB-B277-4A93-B331-9EB26C4B2D40}" srcOrd="1" destOrd="0" presId="urn:microsoft.com/office/officeart/2005/8/layout/pList1"/>
    <dgm:cxn modelId="{038377A3-5CFA-4D3A-9130-C4D35E5C7394}" type="presParOf" srcId="{28065BE3-E2DB-4168-87D1-EC14AD5232CC}" destId="{48E98F6B-757F-4246-BD73-9DD67097DB84}" srcOrd="1" destOrd="0" presId="urn:microsoft.com/office/officeart/2005/8/layout/pList1"/>
    <dgm:cxn modelId="{30FBE267-5C4D-4418-90DE-BD3187D39968}" type="presParOf" srcId="{28065BE3-E2DB-4168-87D1-EC14AD5232CC}" destId="{7B673928-9F8D-4B70-AD47-9D5340C22214}" srcOrd="2" destOrd="0" presId="urn:microsoft.com/office/officeart/2005/8/layout/pList1"/>
    <dgm:cxn modelId="{E720211D-542E-40D6-B553-42333E9509D1}" type="presParOf" srcId="{7B673928-9F8D-4B70-AD47-9D5340C22214}" destId="{C5B47C06-5112-4037-962C-781037A6A08C}" srcOrd="0" destOrd="0" presId="urn:microsoft.com/office/officeart/2005/8/layout/pList1"/>
    <dgm:cxn modelId="{EF438758-C0E3-4041-BA71-3D376727AAE3}" type="presParOf" srcId="{7B673928-9F8D-4B70-AD47-9D5340C22214}" destId="{D31B1003-1A93-4C3E-98C2-9CA920B74113}" srcOrd="1" destOrd="0" presId="urn:microsoft.com/office/officeart/2005/8/layout/pList1"/>
    <dgm:cxn modelId="{822A5632-2E53-4342-A839-022E96FD5AAD}" type="presParOf" srcId="{28065BE3-E2DB-4168-87D1-EC14AD5232CC}" destId="{74C97035-50C3-4B46-A7F9-30D0CC551BB2}" srcOrd="3" destOrd="0" presId="urn:microsoft.com/office/officeart/2005/8/layout/pList1"/>
    <dgm:cxn modelId="{86E8B0B5-EA4C-4021-96F9-F5C2184D85AE}" type="presParOf" srcId="{28065BE3-E2DB-4168-87D1-EC14AD5232CC}" destId="{59E0DF50-67FE-4B9C-8E21-45CD3145BCB3}" srcOrd="4" destOrd="0" presId="urn:microsoft.com/office/officeart/2005/8/layout/pList1"/>
    <dgm:cxn modelId="{51D15EB1-95EA-45DE-9D43-4ECED0C86E95}" type="presParOf" srcId="{59E0DF50-67FE-4B9C-8E21-45CD3145BCB3}" destId="{FC8B5820-3DD4-498F-83B2-AF68BEED3C50}" srcOrd="0" destOrd="0" presId="urn:microsoft.com/office/officeart/2005/8/layout/pList1"/>
    <dgm:cxn modelId="{2ECA62E8-212E-4B80-A9CD-3457FBC389E9}" type="presParOf" srcId="{59E0DF50-67FE-4B9C-8E21-45CD3145BCB3}" destId="{6D34A165-57D4-4839-B35C-E22BBE9C000D}" srcOrd="1" destOrd="0" presId="urn:microsoft.com/office/officeart/2005/8/layout/pList1"/>
    <dgm:cxn modelId="{9B8A1FB0-EF06-4E0D-86B8-D08697946B78}" type="presParOf" srcId="{28065BE3-E2DB-4168-87D1-EC14AD5232CC}" destId="{07AD21BC-64C2-4106-9DCD-ECFC0DE9D8DB}" srcOrd="5" destOrd="0" presId="urn:microsoft.com/office/officeart/2005/8/layout/pList1"/>
    <dgm:cxn modelId="{176F5FC9-AC3F-4F46-A1CE-C4F2EA4B9AE3}" type="presParOf" srcId="{28065BE3-E2DB-4168-87D1-EC14AD5232CC}" destId="{55FE39A0-CDAB-42E7-8323-9493A48BBD86}" srcOrd="6" destOrd="0" presId="urn:microsoft.com/office/officeart/2005/8/layout/pList1"/>
    <dgm:cxn modelId="{F02A7602-DCC2-4DCD-A7F3-94D37C82E0E6}" type="presParOf" srcId="{55FE39A0-CDAB-42E7-8323-9493A48BBD86}" destId="{DC710112-F67A-4B79-BC4C-93A642A815B0}" srcOrd="0" destOrd="0" presId="urn:microsoft.com/office/officeart/2005/8/layout/pList1"/>
    <dgm:cxn modelId="{8C5EE239-80E7-4350-AAC3-99F3940EEC69}" type="presParOf" srcId="{55FE39A0-CDAB-42E7-8323-9493A48BBD86}" destId="{4BC09C23-4D84-4B6B-96A9-722BCA22D06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1DB5B-2353-40EB-90AF-3D2CF3FA11F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13880B5-7EE6-44F5-B865-13C72D4A677F}">
      <dgm:prSet phldrT="[Text]" phldr="1"/>
      <dgm:spPr/>
      <dgm:t>
        <a:bodyPr/>
        <a:lstStyle/>
        <a:p>
          <a:endParaRPr lang="en-US" dirty="0"/>
        </a:p>
      </dgm:t>
    </dgm:pt>
    <dgm:pt modelId="{3BEB926D-C9E0-4F6B-8FF6-B21F58112C53}" type="parTrans" cxnId="{4366C4B6-E57F-4FA5-91BD-3D599A37C338}">
      <dgm:prSet/>
      <dgm:spPr/>
      <dgm:t>
        <a:bodyPr/>
        <a:lstStyle/>
        <a:p>
          <a:endParaRPr lang="en-US"/>
        </a:p>
      </dgm:t>
    </dgm:pt>
    <dgm:pt modelId="{B101D0A3-65D6-4710-83CA-DD2C00C06995}" type="sibTrans" cxnId="{4366C4B6-E57F-4FA5-91BD-3D599A37C338}">
      <dgm:prSet/>
      <dgm:spPr/>
      <dgm:t>
        <a:bodyPr/>
        <a:lstStyle/>
        <a:p>
          <a:endParaRPr lang="en-US"/>
        </a:p>
      </dgm:t>
    </dgm:pt>
    <dgm:pt modelId="{8B932007-ED8B-429F-A2E8-67FD8A40EEA2}">
      <dgm:prSet phldrT="[Text]" phldr="1"/>
      <dgm:spPr/>
      <dgm:t>
        <a:bodyPr/>
        <a:lstStyle/>
        <a:p>
          <a:endParaRPr lang="en-US" dirty="0"/>
        </a:p>
      </dgm:t>
    </dgm:pt>
    <dgm:pt modelId="{793C2162-6B7D-4631-A30C-5A703A583A7E}" type="parTrans" cxnId="{88FD524D-9937-4FD0-84DA-C0DBAE0DC781}">
      <dgm:prSet/>
      <dgm:spPr/>
      <dgm:t>
        <a:bodyPr/>
        <a:lstStyle/>
        <a:p>
          <a:endParaRPr lang="en-US"/>
        </a:p>
      </dgm:t>
    </dgm:pt>
    <dgm:pt modelId="{A21BBACC-F94A-497F-9BF6-64CCD3E76AF1}" type="sibTrans" cxnId="{88FD524D-9937-4FD0-84DA-C0DBAE0DC781}">
      <dgm:prSet/>
      <dgm:spPr/>
      <dgm:t>
        <a:bodyPr/>
        <a:lstStyle/>
        <a:p>
          <a:endParaRPr lang="en-US"/>
        </a:p>
      </dgm:t>
    </dgm:pt>
    <dgm:pt modelId="{25928F35-A41A-4837-8F2C-E53B8C467B29}">
      <dgm:prSet phldrT="[Text]" phldr="1"/>
      <dgm:spPr/>
      <dgm:t>
        <a:bodyPr/>
        <a:lstStyle/>
        <a:p>
          <a:endParaRPr lang="en-US" dirty="0"/>
        </a:p>
      </dgm:t>
    </dgm:pt>
    <dgm:pt modelId="{C77C79A4-3467-48BB-B103-EDFA18264144}" type="parTrans" cxnId="{CFBF3C8C-61A1-4F38-A3FA-26E92FC5FE89}">
      <dgm:prSet/>
      <dgm:spPr/>
      <dgm:t>
        <a:bodyPr/>
        <a:lstStyle/>
        <a:p>
          <a:endParaRPr lang="en-US"/>
        </a:p>
      </dgm:t>
    </dgm:pt>
    <dgm:pt modelId="{AA756217-1FFF-4B49-A56D-DF9CB98328A6}" type="sibTrans" cxnId="{CFBF3C8C-61A1-4F38-A3FA-26E92FC5FE89}">
      <dgm:prSet/>
      <dgm:spPr/>
      <dgm:t>
        <a:bodyPr/>
        <a:lstStyle/>
        <a:p>
          <a:endParaRPr lang="en-US"/>
        </a:p>
      </dgm:t>
    </dgm:pt>
    <dgm:pt modelId="{473952D1-1EF6-4F3B-98AB-9F1FBE046CA4}" type="pres">
      <dgm:prSet presAssocID="{DA81DB5B-2353-40EB-90AF-3D2CF3FA11F4}" presName="diagram" presStyleCnt="0">
        <dgm:presLayoutVars>
          <dgm:dir/>
          <dgm:animLvl val="lvl"/>
          <dgm:resizeHandles val="exact"/>
        </dgm:presLayoutVars>
      </dgm:prSet>
      <dgm:spPr/>
    </dgm:pt>
    <dgm:pt modelId="{851B67A0-9AB6-4C95-9937-67CF8B91F169}" type="pres">
      <dgm:prSet presAssocID="{213880B5-7EE6-44F5-B865-13C72D4A677F}" presName="compNode" presStyleCnt="0"/>
      <dgm:spPr/>
    </dgm:pt>
    <dgm:pt modelId="{64DC1537-D2AE-4A82-823A-C794C35BB87F}" type="pres">
      <dgm:prSet presAssocID="{213880B5-7EE6-44F5-B865-13C72D4A677F}" presName="childRect" presStyleLbl="bgAcc1" presStyleIdx="0" presStyleCnt="3" custScaleY="206875" custLinFactNeighborX="71048" custLinFactNeighborY="-2011">
        <dgm:presLayoutVars>
          <dgm:bulletEnabled val="1"/>
        </dgm:presLayoutVars>
      </dgm:prSet>
      <dgm:spPr/>
    </dgm:pt>
    <dgm:pt modelId="{009C9E8C-D753-49A5-92CE-0533798FD5AF}" type="pres">
      <dgm:prSet presAssocID="{213880B5-7EE6-44F5-B865-13C72D4A677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23492-B889-472F-AFCD-7666FB8862A6}" type="pres">
      <dgm:prSet presAssocID="{213880B5-7EE6-44F5-B865-13C72D4A677F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479463B-9F16-43BC-85FB-194F1DAF0DC2}" type="pres">
      <dgm:prSet presAssocID="{213880B5-7EE6-44F5-B865-13C72D4A677F}" presName="adorn" presStyleLbl="fgAccFollowNode1" presStyleIdx="0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D7CD1470-D2D9-4B0C-B14E-D8577670954D}" type="pres">
      <dgm:prSet presAssocID="{B101D0A3-65D6-4710-83CA-DD2C00C069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65B6373-F80F-41AE-BF44-49B6FA1AEC6A}" type="pres">
      <dgm:prSet presAssocID="{8B932007-ED8B-429F-A2E8-67FD8A40EEA2}" presName="compNode" presStyleCnt="0"/>
      <dgm:spPr/>
    </dgm:pt>
    <dgm:pt modelId="{70D26C82-3F31-4225-9CD8-E01D0828E668}" type="pres">
      <dgm:prSet presAssocID="{8B932007-ED8B-429F-A2E8-67FD8A40EEA2}" presName="childRect" presStyleLbl="bgAcc1" presStyleIdx="1" presStyleCnt="3" custScaleX="323608" custScaleY="176789">
        <dgm:presLayoutVars>
          <dgm:bulletEnabled val="1"/>
        </dgm:presLayoutVars>
      </dgm:prSet>
      <dgm:spPr/>
    </dgm:pt>
    <dgm:pt modelId="{1A3E388D-3B8C-4956-A945-8669271F927F}" type="pres">
      <dgm:prSet presAssocID="{8B932007-ED8B-429F-A2E8-67FD8A40EE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231FD-A1E3-44C5-9137-00AA34363924}" type="pres">
      <dgm:prSet presAssocID="{8B932007-ED8B-429F-A2E8-67FD8A40EEA2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D6B2D3CF-C337-4BAB-B583-01478A2616BA}" type="pres">
      <dgm:prSet presAssocID="{8B932007-ED8B-429F-A2E8-67FD8A40EEA2}" presName="adorn" presStyleLbl="fgAccFollowNode1" presStyleIdx="1" presStyleCnt="3"/>
      <dgm:spPr/>
    </dgm:pt>
    <dgm:pt modelId="{A77682AC-651D-4944-9648-1D84F42F908F}" type="pres">
      <dgm:prSet presAssocID="{A21BBACC-F94A-497F-9BF6-64CCD3E76A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ED2EA1-2639-42E2-983F-7D92FEED095C}" type="pres">
      <dgm:prSet presAssocID="{25928F35-A41A-4837-8F2C-E53B8C467B29}" presName="compNode" presStyleCnt="0"/>
      <dgm:spPr/>
    </dgm:pt>
    <dgm:pt modelId="{4B132981-D0AD-4647-B35B-2D521C72B42D}" type="pres">
      <dgm:prSet presAssocID="{25928F35-A41A-4837-8F2C-E53B8C467B29}" presName="childRect" presStyleLbl="bgAcc1" presStyleIdx="2" presStyleCnt="3" custScaleY="161092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</dgm:pt>
    <dgm:pt modelId="{68975758-8FC7-40E3-AF45-1A4875D46726}" type="pres">
      <dgm:prSet presAssocID="{25928F35-A41A-4837-8F2C-E53B8C467B2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EC36C-E092-44AB-8240-6CEE2AC98E35}" type="pres">
      <dgm:prSet presAssocID="{25928F35-A41A-4837-8F2C-E53B8C467B29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EAB8A130-56C8-4F64-A2BF-36D50DCBB06C}" type="pres">
      <dgm:prSet presAssocID="{25928F35-A41A-4837-8F2C-E53B8C467B29}" presName="adorn" presStyleLbl="fgAccFollowNode1" presStyleIdx="2" presStyleCnt="3"/>
      <dgm:spPr/>
    </dgm:pt>
  </dgm:ptLst>
  <dgm:cxnLst>
    <dgm:cxn modelId="{2901A159-4303-4260-A12F-F211DA4A8C55}" type="presOf" srcId="{25928F35-A41A-4837-8F2C-E53B8C467B29}" destId="{D3FEC36C-E092-44AB-8240-6CEE2AC98E35}" srcOrd="1" destOrd="0" presId="urn:microsoft.com/office/officeart/2005/8/layout/bList2"/>
    <dgm:cxn modelId="{4366C4B6-E57F-4FA5-91BD-3D599A37C338}" srcId="{DA81DB5B-2353-40EB-90AF-3D2CF3FA11F4}" destId="{213880B5-7EE6-44F5-B865-13C72D4A677F}" srcOrd="0" destOrd="0" parTransId="{3BEB926D-C9E0-4F6B-8FF6-B21F58112C53}" sibTransId="{B101D0A3-65D6-4710-83CA-DD2C00C06995}"/>
    <dgm:cxn modelId="{88FD524D-9937-4FD0-84DA-C0DBAE0DC781}" srcId="{DA81DB5B-2353-40EB-90AF-3D2CF3FA11F4}" destId="{8B932007-ED8B-429F-A2E8-67FD8A40EEA2}" srcOrd="1" destOrd="0" parTransId="{793C2162-6B7D-4631-A30C-5A703A583A7E}" sibTransId="{A21BBACC-F94A-497F-9BF6-64CCD3E76AF1}"/>
    <dgm:cxn modelId="{93C3BA07-E650-4DF7-9FD4-1227137955B9}" type="presOf" srcId="{8B932007-ED8B-429F-A2E8-67FD8A40EEA2}" destId="{1A3E388D-3B8C-4956-A945-8669271F927F}" srcOrd="0" destOrd="0" presId="urn:microsoft.com/office/officeart/2005/8/layout/bList2"/>
    <dgm:cxn modelId="{69B17249-3921-4FD8-9A06-0AD7F7BBF3A6}" type="presOf" srcId="{DA81DB5B-2353-40EB-90AF-3D2CF3FA11F4}" destId="{473952D1-1EF6-4F3B-98AB-9F1FBE046CA4}" srcOrd="0" destOrd="0" presId="urn:microsoft.com/office/officeart/2005/8/layout/bList2"/>
    <dgm:cxn modelId="{726B81A0-3EDF-4076-8F5E-1B26D969C5B9}" type="presOf" srcId="{8B932007-ED8B-429F-A2E8-67FD8A40EEA2}" destId="{71F231FD-A1E3-44C5-9137-00AA34363924}" srcOrd="1" destOrd="0" presId="urn:microsoft.com/office/officeart/2005/8/layout/bList2"/>
    <dgm:cxn modelId="{A939001B-6685-415E-B9E9-79375916DC7D}" type="presOf" srcId="{B101D0A3-65D6-4710-83CA-DD2C00C06995}" destId="{D7CD1470-D2D9-4B0C-B14E-D8577670954D}" srcOrd="0" destOrd="0" presId="urn:microsoft.com/office/officeart/2005/8/layout/bList2"/>
    <dgm:cxn modelId="{7A92BAB9-6DE6-48D9-BE43-D8FA6E582B8A}" type="presOf" srcId="{25928F35-A41A-4837-8F2C-E53B8C467B29}" destId="{68975758-8FC7-40E3-AF45-1A4875D46726}" srcOrd="0" destOrd="0" presId="urn:microsoft.com/office/officeart/2005/8/layout/bList2"/>
    <dgm:cxn modelId="{CFBF3C8C-61A1-4F38-A3FA-26E92FC5FE89}" srcId="{DA81DB5B-2353-40EB-90AF-3D2CF3FA11F4}" destId="{25928F35-A41A-4837-8F2C-E53B8C467B29}" srcOrd="2" destOrd="0" parTransId="{C77C79A4-3467-48BB-B103-EDFA18264144}" sibTransId="{AA756217-1FFF-4B49-A56D-DF9CB98328A6}"/>
    <dgm:cxn modelId="{6E9CCA85-1A6C-4FF6-A78A-764854A6151E}" type="presOf" srcId="{213880B5-7EE6-44F5-B865-13C72D4A677F}" destId="{73A23492-B889-472F-AFCD-7666FB8862A6}" srcOrd="1" destOrd="0" presId="urn:microsoft.com/office/officeart/2005/8/layout/bList2"/>
    <dgm:cxn modelId="{CFF6FB08-341A-4563-8418-BC6A427916E5}" type="presOf" srcId="{A21BBACC-F94A-497F-9BF6-64CCD3E76AF1}" destId="{A77682AC-651D-4944-9648-1D84F42F908F}" srcOrd="0" destOrd="0" presId="urn:microsoft.com/office/officeart/2005/8/layout/bList2"/>
    <dgm:cxn modelId="{F8412B2B-A667-4CCF-861B-7CF312DF9113}" type="presOf" srcId="{213880B5-7EE6-44F5-B865-13C72D4A677F}" destId="{009C9E8C-D753-49A5-92CE-0533798FD5AF}" srcOrd="0" destOrd="0" presId="urn:microsoft.com/office/officeart/2005/8/layout/bList2"/>
    <dgm:cxn modelId="{3B44F573-B103-4AC1-9554-E885E18A1936}" type="presParOf" srcId="{473952D1-1EF6-4F3B-98AB-9F1FBE046CA4}" destId="{851B67A0-9AB6-4C95-9937-67CF8B91F169}" srcOrd="0" destOrd="0" presId="urn:microsoft.com/office/officeart/2005/8/layout/bList2"/>
    <dgm:cxn modelId="{8EC61E4B-FF45-49DA-BE68-42472AD81FE5}" type="presParOf" srcId="{851B67A0-9AB6-4C95-9937-67CF8B91F169}" destId="{64DC1537-D2AE-4A82-823A-C794C35BB87F}" srcOrd="0" destOrd="0" presId="urn:microsoft.com/office/officeart/2005/8/layout/bList2"/>
    <dgm:cxn modelId="{5133D47B-401D-4F60-A235-22518E660C96}" type="presParOf" srcId="{851B67A0-9AB6-4C95-9937-67CF8B91F169}" destId="{009C9E8C-D753-49A5-92CE-0533798FD5AF}" srcOrd="1" destOrd="0" presId="urn:microsoft.com/office/officeart/2005/8/layout/bList2"/>
    <dgm:cxn modelId="{4B98D505-A540-499B-B45F-D079ECC51FB7}" type="presParOf" srcId="{851B67A0-9AB6-4C95-9937-67CF8B91F169}" destId="{73A23492-B889-472F-AFCD-7666FB8862A6}" srcOrd="2" destOrd="0" presId="urn:microsoft.com/office/officeart/2005/8/layout/bList2"/>
    <dgm:cxn modelId="{EAE45449-7B7F-42E9-8101-083C287C48B4}" type="presParOf" srcId="{851B67A0-9AB6-4C95-9937-67CF8B91F169}" destId="{D479463B-9F16-43BC-85FB-194F1DAF0DC2}" srcOrd="3" destOrd="0" presId="urn:microsoft.com/office/officeart/2005/8/layout/bList2"/>
    <dgm:cxn modelId="{C3EAAA3F-015B-4B95-972E-DB2AA99F460F}" type="presParOf" srcId="{473952D1-1EF6-4F3B-98AB-9F1FBE046CA4}" destId="{D7CD1470-D2D9-4B0C-B14E-D8577670954D}" srcOrd="1" destOrd="0" presId="urn:microsoft.com/office/officeart/2005/8/layout/bList2"/>
    <dgm:cxn modelId="{BB8D7B1F-6196-4A3B-9A40-A3730E2FC2DB}" type="presParOf" srcId="{473952D1-1EF6-4F3B-98AB-9F1FBE046CA4}" destId="{A65B6373-F80F-41AE-BF44-49B6FA1AEC6A}" srcOrd="2" destOrd="0" presId="urn:microsoft.com/office/officeart/2005/8/layout/bList2"/>
    <dgm:cxn modelId="{0BABA36A-29CC-4AB0-8F98-1B5F5E8B5EB7}" type="presParOf" srcId="{A65B6373-F80F-41AE-BF44-49B6FA1AEC6A}" destId="{70D26C82-3F31-4225-9CD8-E01D0828E668}" srcOrd="0" destOrd="0" presId="urn:microsoft.com/office/officeart/2005/8/layout/bList2"/>
    <dgm:cxn modelId="{D8EFEC06-6242-49E3-8E1B-10F3987B133A}" type="presParOf" srcId="{A65B6373-F80F-41AE-BF44-49B6FA1AEC6A}" destId="{1A3E388D-3B8C-4956-A945-8669271F927F}" srcOrd="1" destOrd="0" presId="urn:microsoft.com/office/officeart/2005/8/layout/bList2"/>
    <dgm:cxn modelId="{32486080-45AC-403A-A8ED-C9EECB6DD0F2}" type="presParOf" srcId="{A65B6373-F80F-41AE-BF44-49B6FA1AEC6A}" destId="{71F231FD-A1E3-44C5-9137-00AA34363924}" srcOrd="2" destOrd="0" presId="urn:microsoft.com/office/officeart/2005/8/layout/bList2"/>
    <dgm:cxn modelId="{24BD46D6-3218-4DF1-90A4-01F1E0BD3514}" type="presParOf" srcId="{A65B6373-F80F-41AE-BF44-49B6FA1AEC6A}" destId="{D6B2D3CF-C337-4BAB-B583-01478A2616BA}" srcOrd="3" destOrd="0" presId="urn:microsoft.com/office/officeart/2005/8/layout/bList2"/>
    <dgm:cxn modelId="{2D62CA46-B1A8-4A87-BD2F-B2DC63084D90}" type="presParOf" srcId="{473952D1-1EF6-4F3B-98AB-9F1FBE046CA4}" destId="{A77682AC-651D-4944-9648-1D84F42F908F}" srcOrd="3" destOrd="0" presId="urn:microsoft.com/office/officeart/2005/8/layout/bList2"/>
    <dgm:cxn modelId="{5E1B63BE-4F9B-4D1A-B462-5374313DE713}" type="presParOf" srcId="{473952D1-1EF6-4F3B-98AB-9F1FBE046CA4}" destId="{3CED2EA1-2639-42E2-983F-7D92FEED095C}" srcOrd="4" destOrd="0" presId="urn:microsoft.com/office/officeart/2005/8/layout/bList2"/>
    <dgm:cxn modelId="{F0E4A2E4-9CD2-43B5-8E49-C17EA6D3424C}" type="presParOf" srcId="{3CED2EA1-2639-42E2-983F-7D92FEED095C}" destId="{4B132981-D0AD-4647-B35B-2D521C72B42D}" srcOrd="0" destOrd="0" presId="urn:microsoft.com/office/officeart/2005/8/layout/bList2"/>
    <dgm:cxn modelId="{E859E9C9-A7B9-4F01-8973-97FAC28A9FC1}" type="presParOf" srcId="{3CED2EA1-2639-42E2-983F-7D92FEED095C}" destId="{68975758-8FC7-40E3-AF45-1A4875D46726}" srcOrd="1" destOrd="0" presId="urn:microsoft.com/office/officeart/2005/8/layout/bList2"/>
    <dgm:cxn modelId="{26425030-D966-48BD-943E-8CB6E359F4D6}" type="presParOf" srcId="{3CED2EA1-2639-42E2-983F-7D92FEED095C}" destId="{D3FEC36C-E092-44AB-8240-6CEE2AC98E35}" srcOrd="2" destOrd="0" presId="urn:microsoft.com/office/officeart/2005/8/layout/bList2"/>
    <dgm:cxn modelId="{49BA1403-C28C-49A3-945E-FEDB00AFE90C}" type="presParOf" srcId="{3CED2EA1-2639-42E2-983F-7D92FEED095C}" destId="{EAB8A130-56C8-4F64-A2BF-36D50DCBB06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3DA71-E7C3-4679-9506-4C2A122EA366}">
      <dsp:nvSpPr>
        <dsp:cNvPr id="0" name=""/>
        <dsp:cNvSpPr/>
      </dsp:nvSpPr>
      <dsp:spPr>
        <a:xfrm>
          <a:off x="35201" y="0"/>
          <a:ext cx="10632798" cy="6058273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স্বাগতম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01" y="0"/>
        <a:ext cx="10632798" cy="6058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33BFD-131A-4134-9A82-429AA9064B5E}">
      <dsp:nvSpPr>
        <dsp:cNvPr id="0" name=""/>
        <dsp:cNvSpPr/>
      </dsp:nvSpPr>
      <dsp:spPr>
        <a:xfrm>
          <a:off x="0" y="57402"/>
          <a:ext cx="4330798" cy="518391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CC5D9AB-9174-47A0-833D-FCCDAF1B27A4}">
      <dsp:nvSpPr>
        <dsp:cNvPr id="0" name=""/>
        <dsp:cNvSpPr/>
      </dsp:nvSpPr>
      <dsp:spPr>
        <a:xfrm>
          <a:off x="361268" y="655145"/>
          <a:ext cx="3738991" cy="476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61268" y="655145"/>
        <a:ext cx="3738991" cy="4762430"/>
      </dsp:txXfrm>
    </dsp:sp>
    <dsp:sp modelId="{7D656F09-F6CF-4432-A7DA-16731D0A18A2}">
      <dsp:nvSpPr>
        <dsp:cNvPr id="0" name=""/>
        <dsp:cNvSpPr/>
      </dsp:nvSpPr>
      <dsp:spPr>
        <a:xfrm>
          <a:off x="4399058" y="180192"/>
          <a:ext cx="4220780" cy="498208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6EE421B-8217-4666-9134-8DACC9D1CA45}">
      <dsp:nvSpPr>
        <dsp:cNvPr id="0" name=""/>
        <dsp:cNvSpPr/>
      </dsp:nvSpPr>
      <dsp:spPr>
        <a:xfrm>
          <a:off x="6172012" y="2997487"/>
          <a:ext cx="836440" cy="310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172012" y="2997487"/>
        <a:ext cx="836440" cy="310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9AC3A-1FF3-4F12-8660-4E5AE34CAD03}">
      <dsp:nvSpPr>
        <dsp:cNvPr id="0" name=""/>
        <dsp:cNvSpPr/>
      </dsp:nvSpPr>
      <dsp:spPr>
        <a:xfrm>
          <a:off x="-16" y="7"/>
          <a:ext cx="8128033" cy="541865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8C8814C-CBC2-4881-8AB5-DCBF4DD344A6}">
      <dsp:nvSpPr>
        <dsp:cNvPr id="0" name=""/>
        <dsp:cNvSpPr/>
      </dsp:nvSpPr>
      <dsp:spPr>
        <a:xfrm>
          <a:off x="739647" y="1309506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39647" y="1309506"/>
        <a:ext cx="3283712" cy="3126325"/>
      </dsp:txXfrm>
    </dsp:sp>
    <dsp:sp modelId="{D84509ED-E9F4-4A6E-A4A0-24A8A29C3495}">
      <dsp:nvSpPr>
        <dsp:cNvPr id="0" name=""/>
        <dsp:cNvSpPr/>
      </dsp:nvSpPr>
      <dsp:spPr>
        <a:xfrm>
          <a:off x="4096511" y="1309506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096511" y="1309506"/>
        <a:ext cx="3283712" cy="3126325"/>
      </dsp:txXfrm>
    </dsp:sp>
    <dsp:sp modelId="{C8E8F10A-A4A2-4EB4-81C9-902C11A95538}">
      <dsp:nvSpPr>
        <dsp:cNvPr id="0" name=""/>
        <dsp:cNvSpPr/>
      </dsp:nvSpPr>
      <dsp:spPr>
        <a:xfrm>
          <a:off x="34732" y="150782"/>
          <a:ext cx="905895" cy="1381760"/>
        </a:xfrm>
        <a:prstGeom prst="plus">
          <a:avLst>
            <a:gd name="adj" fmla="val 3281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B6D0201-FDC0-4CE4-B86A-447F85734003}">
      <dsp:nvSpPr>
        <dsp:cNvPr id="0" name=""/>
        <dsp:cNvSpPr/>
      </dsp:nvSpPr>
      <dsp:spPr>
        <a:xfrm>
          <a:off x="6624320" y="647696"/>
          <a:ext cx="1300480" cy="44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59C25-3947-4C2D-BE35-D2A8EB9CA3CD}">
      <dsp:nvSpPr>
        <dsp:cNvPr id="0" name=""/>
        <dsp:cNvSpPr/>
      </dsp:nvSpPr>
      <dsp:spPr>
        <a:xfrm>
          <a:off x="4063999" y="1316191"/>
          <a:ext cx="812" cy="2985941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368A3-B490-4E7D-9ABE-79ACFAB74C0B}">
      <dsp:nvSpPr>
        <dsp:cNvPr id="0" name=""/>
        <dsp:cNvSpPr/>
      </dsp:nvSpPr>
      <dsp:spPr>
        <a:xfrm>
          <a:off x="0" y="2406101"/>
          <a:ext cx="384807" cy="2651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004925A3-2C03-4F42-BC71-F19F0135ADCC}">
      <dsp:nvSpPr>
        <dsp:cNvPr id="0" name=""/>
        <dsp:cNvSpPr/>
      </dsp:nvSpPr>
      <dsp:spPr>
        <a:xfrm>
          <a:off x="4277" y="2547329"/>
          <a:ext cx="384807" cy="142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277" y="2547329"/>
        <a:ext cx="384807" cy="142763"/>
      </dsp:txXfrm>
    </dsp:sp>
    <dsp:sp modelId="{C52DCE5A-1D29-4E84-9C59-6715CC249279}">
      <dsp:nvSpPr>
        <dsp:cNvPr id="0" name=""/>
        <dsp:cNvSpPr/>
      </dsp:nvSpPr>
      <dsp:spPr>
        <a:xfrm>
          <a:off x="0" y="586912"/>
          <a:ext cx="7696141" cy="387887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9D8F35A-44F6-40AB-848B-AD293DFA847B}">
      <dsp:nvSpPr>
        <dsp:cNvPr id="0" name=""/>
        <dsp:cNvSpPr/>
      </dsp:nvSpPr>
      <dsp:spPr>
        <a:xfrm>
          <a:off x="4083248" y="2618711"/>
          <a:ext cx="384807" cy="142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083248" y="2618711"/>
        <a:ext cx="384807" cy="142763"/>
      </dsp:txXfrm>
    </dsp:sp>
    <dsp:sp modelId="{3B0268F9-0990-4713-8DFA-C16949824B62}">
      <dsp:nvSpPr>
        <dsp:cNvPr id="0" name=""/>
        <dsp:cNvSpPr/>
      </dsp:nvSpPr>
      <dsp:spPr>
        <a:xfrm>
          <a:off x="3659944" y="4464065"/>
          <a:ext cx="384807" cy="2651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0638A-1100-4083-853C-F4B7545E46C1}">
      <dsp:nvSpPr>
        <dsp:cNvPr id="0" name=""/>
        <dsp:cNvSpPr/>
      </dsp:nvSpPr>
      <dsp:spPr>
        <a:xfrm>
          <a:off x="3659944" y="4729197"/>
          <a:ext cx="384807" cy="142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3659944" y="4729197"/>
        <a:ext cx="384807" cy="142763"/>
      </dsp:txXfrm>
    </dsp:sp>
    <dsp:sp modelId="{8AF50FFF-AEAF-4AA3-BFC7-6407685D4212}">
      <dsp:nvSpPr>
        <dsp:cNvPr id="0" name=""/>
        <dsp:cNvSpPr/>
      </dsp:nvSpPr>
      <dsp:spPr>
        <a:xfrm>
          <a:off x="4332445" y="4453229"/>
          <a:ext cx="384807" cy="2651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0BA9F9-D2FB-4739-92FE-125D04CE72E2}">
      <dsp:nvSpPr>
        <dsp:cNvPr id="0" name=""/>
        <dsp:cNvSpPr/>
      </dsp:nvSpPr>
      <dsp:spPr>
        <a:xfrm>
          <a:off x="4083248" y="4729197"/>
          <a:ext cx="384807" cy="142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083248" y="4729197"/>
        <a:ext cx="384807" cy="1427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65231-52FE-4704-9BCB-E592818359B0}">
      <dsp:nvSpPr>
        <dsp:cNvPr id="0" name=""/>
        <dsp:cNvSpPr/>
      </dsp:nvSpPr>
      <dsp:spPr>
        <a:xfrm>
          <a:off x="0" y="162261"/>
          <a:ext cx="5418667" cy="4752116"/>
        </a:xfrm>
        <a:prstGeom prst="triangl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6451D1C-186C-44F6-B3F8-4AE9B3D1C358}">
      <dsp:nvSpPr>
        <dsp:cNvPr id="0" name=""/>
        <dsp:cNvSpPr/>
      </dsp:nvSpPr>
      <dsp:spPr>
        <a:xfrm>
          <a:off x="4901443" y="599913"/>
          <a:ext cx="3226556" cy="1166465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perspectiveFront"/>
          <a:lightRig rig="flood" dir="t">
            <a:rot lat="0" lon="0" rev="138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আগ্রহ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8385" y="656855"/>
        <a:ext cx="3112672" cy="1052581"/>
      </dsp:txXfrm>
    </dsp:sp>
    <dsp:sp modelId="{06DBCB1B-83D6-43E4-AAE7-14A211AD2157}">
      <dsp:nvSpPr>
        <dsp:cNvPr id="0" name=""/>
        <dsp:cNvSpPr/>
      </dsp:nvSpPr>
      <dsp:spPr>
        <a:xfrm>
          <a:off x="4910671" y="1795857"/>
          <a:ext cx="3217328" cy="1204609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perspectiveFront"/>
          <a:lightRig rig="flood" dir="t">
            <a:rot lat="0" lon="0" rev="138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চাহিদা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69475" y="1854661"/>
        <a:ext cx="3099720" cy="1087001"/>
      </dsp:txXfrm>
    </dsp:sp>
    <dsp:sp modelId="{E9E1F043-B57F-49A7-B305-CEC3F9225DBC}">
      <dsp:nvSpPr>
        <dsp:cNvPr id="0" name=""/>
        <dsp:cNvSpPr/>
      </dsp:nvSpPr>
      <dsp:spPr>
        <a:xfrm>
          <a:off x="4873689" y="3128720"/>
          <a:ext cx="3254310" cy="1203354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rgbClr val="FF0000"/>
          </a:solidFill>
          <a:prstDash val="solid"/>
          <a:miter lim="800000"/>
        </a:ln>
        <a:effectLst/>
        <a:scene3d>
          <a:camera prst="perspectiveFront"/>
          <a:lightRig rig="flood" dir="t">
            <a:rot lat="0" lon="0" rev="13800000"/>
          </a:lightRig>
        </a:scene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পছন্দ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2432" y="3187463"/>
        <a:ext cx="3136824" cy="1085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EC243-CD9C-4544-B2F3-20753591F56E}">
      <dsp:nvSpPr>
        <dsp:cNvPr id="0" name=""/>
        <dsp:cNvSpPr/>
      </dsp:nvSpPr>
      <dsp:spPr>
        <a:xfrm>
          <a:off x="3054747" y="3346"/>
          <a:ext cx="630766" cy="434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05DAB-B277-4A93-B331-9EB26C4B2D40}">
      <dsp:nvSpPr>
        <dsp:cNvPr id="0" name=""/>
        <dsp:cNvSpPr/>
      </dsp:nvSpPr>
      <dsp:spPr>
        <a:xfrm>
          <a:off x="3054747" y="437944"/>
          <a:ext cx="630766" cy="23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54747" y="437944"/>
        <a:ext cx="630766" cy="234014"/>
      </dsp:txXfrm>
    </dsp:sp>
    <dsp:sp modelId="{C5B47C06-5112-4037-962C-781037A6A08C}">
      <dsp:nvSpPr>
        <dsp:cNvPr id="0" name=""/>
        <dsp:cNvSpPr/>
      </dsp:nvSpPr>
      <dsp:spPr>
        <a:xfrm>
          <a:off x="3748616" y="3346"/>
          <a:ext cx="630766" cy="434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B1003-1A93-4C3E-98C2-9CA920B74113}">
      <dsp:nvSpPr>
        <dsp:cNvPr id="0" name=""/>
        <dsp:cNvSpPr/>
      </dsp:nvSpPr>
      <dsp:spPr>
        <a:xfrm>
          <a:off x="3748616" y="437944"/>
          <a:ext cx="630766" cy="23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748616" y="437944"/>
        <a:ext cx="630766" cy="234014"/>
      </dsp:txXfrm>
    </dsp:sp>
    <dsp:sp modelId="{FC8B5820-3DD4-498F-83B2-AF68BEED3C50}">
      <dsp:nvSpPr>
        <dsp:cNvPr id="0" name=""/>
        <dsp:cNvSpPr/>
      </dsp:nvSpPr>
      <dsp:spPr>
        <a:xfrm>
          <a:off x="4442486" y="3346"/>
          <a:ext cx="630766" cy="434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4A165-57D4-4839-B35C-E22BBE9C000D}">
      <dsp:nvSpPr>
        <dsp:cNvPr id="0" name=""/>
        <dsp:cNvSpPr/>
      </dsp:nvSpPr>
      <dsp:spPr>
        <a:xfrm>
          <a:off x="4442486" y="437944"/>
          <a:ext cx="630766" cy="23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442486" y="437944"/>
        <a:ext cx="630766" cy="234014"/>
      </dsp:txXfrm>
    </dsp:sp>
    <dsp:sp modelId="{DC710112-F67A-4B79-BC4C-93A642A815B0}">
      <dsp:nvSpPr>
        <dsp:cNvPr id="0" name=""/>
        <dsp:cNvSpPr/>
      </dsp:nvSpPr>
      <dsp:spPr>
        <a:xfrm>
          <a:off x="3748616" y="2523572"/>
          <a:ext cx="630766" cy="434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09C23-4D84-4B6B-96A9-722BCA22D061}">
      <dsp:nvSpPr>
        <dsp:cNvPr id="0" name=""/>
        <dsp:cNvSpPr/>
      </dsp:nvSpPr>
      <dsp:spPr>
        <a:xfrm>
          <a:off x="553991" y="735035"/>
          <a:ext cx="7020017" cy="468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53991" y="735035"/>
        <a:ext cx="7020017" cy="46802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C1537-D2AE-4A82-823A-C794C35BB87F}">
      <dsp:nvSpPr>
        <dsp:cNvPr id="0" name=""/>
        <dsp:cNvSpPr/>
      </dsp:nvSpPr>
      <dsp:spPr>
        <a:xfrm>
          <a:off x="1455052" y="0"/>
          <a:ext cx="1748422" cy="27000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23492-B889-472F-AFCD-7666FB8862A6}">
      <dsp:nvSpPr>
        <dsp:cNvPr id="0" name=""/>
        <dsp:cNvSpPr/>
      </dsp:nvSpPr>
      <dsp:spPr>
        <a:xfrm>
          <a:off x="212833" y="2006083"/>
          <a:ext cx="1748422" cy="561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12833" y="2006083"/>
        <a:ext cx="1231283" cy="561218"/>
      </dsp:txXfrm>
    </dsp:sp>
    <dsp:sp modelId="{D479463B-9F16-43BC-85FB-194F1DAF0DC2}">
      <dsp:nvSpPr>
        <dsp:cNvPr id="0" name=""/>
        <dsp:cNvSpPr/>
      </dsp:nvSpPr>
      <dsp:spPr>
        <a:xfrm>
          <a:off x="1493577" y="2095228"/>
          <a:ext cx="611947" cy="611947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0D26C82-3F31-4225-9CD8-E01D0828E668}">
      <dsp:nvSpPr>
        <dsp:cNvPr id="0" name=""/>
        <dsp:cNvSpPr/>
      </dsp:nvSpPr>
      <dsp:spPr>
        <a:xfrm>
          <a:off x="2257131" y="101646"/>
          <a:ext cx="5658034" cy="23073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231FD-A1E3-44C5-9137-00AA34363924}">
      <dsp:nvSpPr>
        <dsp:cNvPr id="0" name=""/>
        <dsp:cNvSpPr/>
      </dsp:nvSpPr>
      <dsp:spPr>
        <a:xfrm>
          <a:off x="4211937" y="1907916"/>
          <a:ext cx="1748422" cy="561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211937" y="1907916"/>
        <a:ext cx="1231283" cy="561218"/>
      </dsp:txXfrm>
    </dsp:sp>
    <dsp:sp modelId="{D6B2D3CF-C337-4BAB-B583-01478A2616BA}">
      <dsp:nvSpPr>
        <dsp:cNvPr id="0" name=""/>
        <dsp:cNvSpPr/>
      </dsp:nvSpPr>
      <dsp:spPr>
        <a:xfrm>
          <a:off x="5492681" y="1997060"/>
          <a:ext cx="611947" cy="61194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32981-D0AD-4647-B35B-2D521C72B42D}">
      <dsp:nvSpPr>
        <dsp:cNvPr id="0" name=""/>
        <dsp:cNvSpPr/>
      </dsp:nvSpPr>
      <dsp:spPr>
        <a:xfrm>
          <a:off x="3117654" y="3010261"/>
          <a:ext cx="1748422" cy="2102509"/>
        </a:xfrm>
        <a:prstGeom prst="round2SameRect">
          <a:avLst>
            <a:gd name="adj1" fmla="val 8000"/>
            <a:gd name="adj2" fmla="val 0"/>
          </a:avLst>
        </a:prstGeom>
        <a:solidFill>
          <a:schemeClr val="bg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D3FEC36C-E092-44AB-8240-6CEE2AC98E35}">
      <dsp:nvSpPr>
        <dsp:cNvPr id="0" name=""/>
        <dsp:cNvSpPr/>
      </dsp:nvSpPr>
      <dsp:spPr>
        <a:xfrm>
          <a:off x="3117654" y="4714096"/>
          <a:ext cx="1748422" cy="561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117654" y="4714096"/>
        <a:ext cx="1231283" cy="561218"/>
      </dsp:txXfrm>
    </dsp:sp>
    <dsp:sp modelId="{EAB8A130-56C8-4F64-A2BF-36D50DCBB06C}">
      <dsp:nvSpPr>
        <dsp:cNvPr id="0" name=""/>
        <dsp:cNvSpPr/>
      </dsp:nvSpPr>
      <dsp:spPr>
        <a:xfrm>
          <a:off x="4398397" y="4803240"/>
          <a:ext cx="611947" cy="61194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8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5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7C18-5FA9-44DA-B0FF-4417C236C71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FDAD-3806-4D2A-AEC1-CF4497721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42010"/>
            <a:ext cx="11887200" cy="65980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505690" y="405802"/>
            <a:ext cx="11027550" cy="5700029"/>
          </a:xfrm>
          <a:prstGeom prst="snip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পাঠটি শ্রেণিকক্ষে উপস্থাপনের জন্য প্রয়োজনীয় পরামর্শ ও দিক নির্দেশনা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আছে।আশা করি উপস্থাপনের পূর্বে সন্মানিত শিক্ষকগণ স্লাইড নোটগুলো দেখে নিবেন এবং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5 </a:t>
            </a:r>
            <a:r>
              <a:rPr lang="bn-BD" sz="36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চেপে পাঠটি উপস্থাপন শুরু করতে পারেন।পাশাপাশি আপনার কলাকৌশল প্রয়োগ এবং পাঠ্য বই অনুসরন করতে পারেন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ভূল ত্রুটি হলে ক্ষমার দৃষ্টিতে দেখবেন।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ধন্যবাদ।</a:t>
            </a:r>
            <a:endParaRPr lang="en-US" sz="3600" dirty="0">
              <a:solidFill>
                <a:schemeClr val="tx1"/>
              </a:solidFill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2487" y="959095"/>
            <a:ext cx="8201891" cy="69272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সন্মানিত শিক্ষকবৃন্দের জন্য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5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90689"/>
            <a:ext cx="10515600" cy="44862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কর্মজগৎ কী?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 স্বপ্ন দেখি?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ভালো কি প্রয়োজন?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9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6"/>
            <a:ext cx="5257800" cy="7293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22717" y="1916404"/>
            <a:ext cx="5753101" cy="409646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 বাঁচানোর জন্য  মৌলিক প্রয়োজন অর্থ ।এই অর্থ আয়  করার জন্য বিভিন্ন পেশা,বৃত্তি বা নিদিষ্ট চাকরিতে প্রবেশ করে অর্থ অর্জন করে  জীবন যাপন করে ।এই সময়কে কর্মজগৎ বলে।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7" y="365127"/>
            <a:ext cx="2909455" cy="279371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Rectangle 5"/>
          <p:cNvSpPr/>
          <p:nvPr/>
        </p:nvSpPr>
        <p:spPr>
          <a:xfrm>
            <a:off x="6096000" y="365126"/>
            <a:ext cx="5389418" cy="7848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8" y="365125"/>
            <a:ext cx="2973533" cy="293600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t="23708" r="31507" b="4894"/>
          <a:stretch/>
        </p:blipFill>
        <p:spPr>
          <a:xfrm>
            <a:off x="2798617" y="3816707"/>
            <a:ext cx="3068628" cy="242186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961" y="3862802"/>
            <a:ext cx="3383280" cy="221322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</p:spTree>
    <p:extLst>
      <p:ext uri="{BB962C8B-B14F-4D97-AF65-F5344CB8AC3E}">
        <p14:creationId xmlns:p14="http://schemas.microsoft.com/office/powerpoint/2010/main" val="16031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" y="198120"/>
            <a:ext cx="11216640" cy="6324599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কর্মজগৎ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পরিবর্তন করা হয়?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কর্মজগৎ ও আমি বলতে কি বোঝ?</a:t>
            </a:r>
          </a:p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কর্মজগৎ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৩টি কারন লিখ।</a:t>
            </a:r>
          </a:p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7837" y="365125"/>
            <a:ext cx="4140803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36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2" y="2222339"/>
            <a:ext cx="2124075" cy="2855280"/>
          </a:xfrm>
        </p:spPr>
      </p:pic>
      <p:sp>
        <p:nvSpPr>
          <p:cNvPr id="6" name="Rectangle 5"/>
          <p:cNvSpPr/>
          <p:nvPr/>
        </p:nvSpPr>
        <p:spPr>
          <a:xfrm>
            <a:off x="838200" y="156780"/>
            <a:ext cx="10515600" cy="5811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37" y="330652"/>
            <a:ext cx="4383914" cy="219919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36" y="2529842"/>
            <a:ext cx="4383915" cy="237281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11" name="Rectangle 10"/>
          <p:cNvSpPr/>
          <p:nvPr/>
        </p:nvSpPr>
        <p:spPr>
          <a:xfrm>
            <a:off x="887877" y="5058137"/>
            <a:ext cx="10366574" cy="8478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অর্থনৈতিক ও সামাজিক পরিবর্তনের প্রয়োজন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66" y="339213"/>
            <a:ext cx="5788540" cy="45634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</p:spTree>
    <p:extLst>
      <p:ext uri="{BB962C8B-B14F-4D97-AF65-F5344CB8AC3E}">
        <p14:creationId xmlns:p14="http://schemas.microsoft.com/office/powerpoint/2010/main" val="41284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0310307"/>
              </p:ext>
            </p:extLst>
          </p:nvPr>
        </p:nvGraphicFramePr>
        <p:xfrm>
          <a:off x="2032000" y="7958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96982"/>
            <a:ext cx="12192000" cy="6954982"/>
          </a:xfrm>
          <a:prstGeom prst="frame">
            <a:avLst/>
          </a:prstGeom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7639" y="958645"/>
            <a:ext cx="5899355" cy="49259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78" y="1076960"/>
            <a:ext cx="2905432" cy="4461080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4" y="1076959"/>
            <a:ext cx="2698954" cy="4461080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535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49559" cy="6858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770" y="107067"/>
            <a:ext cx="4016415" cy="62127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 আমি-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ব্যাবসায় নিয়োজিত ছিলাম।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2475" y="107068"/>
            <a:ext cx="3727050" cy="6212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আমি-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ও যোগ্যতার  কারনে অন্যপেশায় কর্মরত।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3228" y="107068"/>
            <a:ext cx="3819644" cy="6212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কারন-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 ও আগ্রহের কারনের পরিবর্তন।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344346"/>
            <a:ext cx="2258291" cy="2149472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55" y="344346"/>
            <a:ext cx="2355271" cy="2149472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 r="-200" b="12959"/>
          <a:stretch/>
        </p:blipFill>
        <p:spPr>
          <a:xfrm>
            <a:off x="8634330" y="344346"/>
            <a:ext cx="2377440" cy="2612499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090997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দলীগত কাজ- ০৫ জন করে দলে ভাগ করে-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90689"/>
            <a:ext cx="10515600" cy="448627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সাফল্যয়ের সাথে কর্মজগৎ বিচরন করা যায় বর্ণনা কর –ক+ঘ দল।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কর্মজগৎ পছন্দের পরিবর্তনের কারন বর্ণনা কর - খ+গ দল।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8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53266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71331" y="162046"/>
            <a:ext cx="10880203" cy="6169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50067" y="515459"/>
            <a:ext cx="5463252" cy="524333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আত্নসচেতনতা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*দক্ষতা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*তাড়না,প্রেরণা,সক্রিয়তা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*নমণীয়তা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*পেশাদারি মনোভাব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*সময়নিষ্ঠা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292055" y="2611229"/>
            <a:ext cx="2662177" cy="1051792"/>
          </a:xfrm>
          <a:prstGeom prst="lef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ক+ঘ দল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4281295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59129" y="0"/>
            <a:ext cx="11273741" cy="6273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1003841" y="607668"/>
            <a:ext cx="5243331" cy="5544273"/>
          </a:xfrm>
          <a:prstGeom prst="homePlate">
            <a:avLst/>
          </a:prstGeom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অপছন্দ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শিক্ষাগত যোগ্যতা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453237" y="2916818"/>
            <a:ext cx="2569579" cy="925975"/>
          </a:xfrm>
          <a:prstGeom prst="leftArrow">
            <a:avLst/>
          </a:prstGeom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খ+গ দল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59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1690686"/>
            <a:ext cx="10515600" cy="44862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আ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0387" y="0"/>
            <a:ext cx="11651226" cy="66220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 প্রশ্ন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 যেকোন কিছু করাকে কী বলে?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              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             ঘ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ক্যারিয়ার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কর্মজগৎ পরিবর্তনের কি প্রয়োজন?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দক্ষত্য ও যোগ্যতা   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ও মুল্যবোধ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অদক্ষতা ও কর্মহীন 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 ও গুরুত্ব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8825" y="386557"/>
            <a:ext cx="3406877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7681500"/>
              </p:ext>
            </p:extLst>
          </p:nvPr>
        </p:nvGraphicFramePr>
        <p:xfrm>
          <a:off x="762000" y="457199"/>
          <a:ext cx="10668000" cy="606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630680"/>
            <a:ext cx="2560320" cy="341376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1874520" y="1630681"/>
            <a:ext cx="2834640" cy="3505834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4846320" y="1630681"/>
            <a:ext cx="2834640" cy="3505834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5420" y="2072640"/>
            <a:ext cx="1996440" cy="252984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1" y="155863"/>
            <a:ext cx="11942618" cy="65220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4018" y="278821"/>
            <a:ext cx="11623964" cy="627610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1781" y="429491"/>
            <a:ext cx="11360727" cy="60267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327" y="595745"/>
            <a:ext cx="11028217" cy="5694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900544" y="2526443"/>
            <a:ext cx="10307782" cy="3505200"/>
          </a:xfrm>
          <a:prstGeom prst="wave">
            <a:avLst/>
          </a:prstGeom>
          <a:solidFill>
            <a:schemeClr val="bg1"/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ক্যারিয়ারের ক্ষেত্রে পরিবর্তন স্বাভাবিক”- উক্তিটি বিশ্লেষ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 ১০টি বাক্যে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8692" y="1103894"/>
            <a:ext cx="3211485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2" y="110836"/>
            <a:ext cx="11998036" cy="66086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3236" y="235527"/>
            <a:ext cx="11665528" cy="6359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zedrbk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051" y="1164428"/>
            <a:ext cx="4267200" cy="475081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4144296" y="1039737"/>
            <a:ext cx="4984955" cy="4875507"/>
          </a:xfrm>
          <a:prstGeom prst="fram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5124" y="2967335"/>
            <a:ext cx="2669458" cy="830997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4" y="100445"/>
            <a:ext cx="11873347" cy="65809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0162" y="218208"/>
            <a:ext cx="11610109" cy="6345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35087" y="1934132"/>
            <a:ext cx="3749040" cy="3754417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numCol="1" rtlCol="0" anchor="ctr">
            <a:prstTxWarp prst="textCircl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*এস,এম নজরুল ইসলাম সরকার* আলহাজ্ব হানেফ আলী দাখিল মাদরাসা*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30" y="2733223"/>
            <a:ext cx="2222753" cy="233366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14" name="Oval 13"/>
          <p:cNvSpPr/>
          <p:nvPr/>
        </p:nvSpPr>
        <p:spPr>
          <a:xfrm>
            <a:off x="595367" y="1643021"/>
            <a:ext cx="3673911" cy="4045528"/>
          </a:xfrm>
          <a:prstGeom prst="ellipse">
            <a:avLst/>
          </a:prstGeom>
          <a:ln w="34925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 ইসলাম সরকার (সঃ শিঃ)</a:t>
            </a:r>
            <a:endParaRPr lang="en-US" sz="1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মণিরামপুর,যশোর ।</a:t>
            </a:r>
            <a:endParaRPr lang="en-US" sz="1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অনার্স)এম,এ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বিএড 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1600" b="1" dirty="0" smtClean="0">
              <a:solidFill>
                <a:schemeClr val="tx1"/>
              </a:solidFill>
              <a:latin typeface="Algerian" panose="04020705040A02060702" pitchFamily="82" charset="0"/>
              <a:cs typeface="NikoshBAN" panose="02000000000000000000" pitchFamily="2" charset="0"/>
            </a:endParaRPr>
          </a:p>
          <a:p>
            <a:r>
              <a:rPr lang="bn-BD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০১৯১৪-৮৫৩৬১১ ,০১৮৭৮০৩৭৭৫২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ni.sarkar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ea typeface="MS Mincho" panose="02020609040205080304" pitchFamily="49" charset="-128"/>
                <a:cs typeface="NikoshBAN" panose="02000000000000000000" pitchFamily="2" charset="0"/>
              </a:rPr>
              <a:t>11@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49936" y="1643021"/>
            <a:ext cx="3654479" cy="3920836"/>
          </a:xfrm>
          <a:prstGeom prst="ellipse">
            <a:avLst/>
          </a:prstGeom>
          <a:ln w="34925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 শিক্ষা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 প্রথম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2019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5380444"/>
              </p:ext>
            </p:extLst>
          </p:nvPr>
        </p:nvGraphicFramePr>
        <p:xfrm>
          <a:off x="2032000" y="719666"/>
          <a:ext cx="87659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66" y="1116310"/>
            <a:ext cx="3991943" cy="454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57" y="1177636"/>
            <a:ext cx="3816520" cy="444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868596" y="55418"/>
            <a:ext cx="4815026" cy="7204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কাজ করিতেছে?-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6022093"/>
            <a:ext cx="7988877" cy="72507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মাঠে জমি পরিচর্চা করেন,অফিসিয়াল কাজে ব্যস্ত-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89285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21710" y="891252"/>
            <a:ext cx="4136021" cy="3941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0882" y="891252"/>
            <a:ext cx="3946966" cy="4040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r="-2308"/>
          <a:stretch/>
        </p:blipFill>
        <p:spPr>
          <a:xfrm>
            <a:off x="2168324" y="1094509"/>
            <a:ext cx="3919961" cy="3738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75" y="1094509"/>
            <a:ext cx="3553429" cy="3738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378597" y="5157574"/>
            <a:ext cx="3507129" cy="4572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কর্মের অপেক্ষায়-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0882" y="5149639"/>
            <a:ext cx="3649885" cy="465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কর্মরত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1710" y="241976"/>
            <a:ext cx="8106138" cy="500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0066" y="167639"/>
            <a:ext cx="8169425" cy="6492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করিতেছে?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0723" y="250723"/>
            <a:ext cx="11606979" cy="64155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কর্মজগৎ কী তা বলতে পারবে,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কর্মজগৎ পছন্দের পরিবর্তনের কারন উল্লেখ করতে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সাফল্যের সাথে কর্মজগতে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বিচরণ বর্ণনা করতে পারবে,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“ক্যারিয়ারের ক্ষেত্রে কর্মজগৎ পরিবর্তন স্বাভাবিক ব্যাপার”-ব্যাখা করতে পারবে।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20735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r="5572"/>
          <a:stretch/>
        </p:blipFill>
        <p:spPr>
          <a:xfrm>
            <a:off x="3478160" y="672517"/>
            <a:ext cx="8421329" cy="56578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5" name="Rectangle 4"/>
          <p:cNvSpPr/>
          <p:nvPr/>
        </p:nvSpPr>
        <p:spPr>
          <a:xfrm>
            <a:off x="162232" y="349352"/>
            <a:ext cx="3478161" cy="64633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bn-BD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পছন্দের পরিবর্তন কী?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231" y="2967335"/>
            <a:ext cx="3315929" cy="64633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কর্মজগৎ </a:t>
            </a:r>
            <a:r>
              <a:rPr lang="bn-BD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আমি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33665221"/>
              </p:ext>
            </p:extLst>
          </p:nvPr>
        </p:nvGraphicFramePr>
        <p:xfrm>
          <a:off x="2263493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9" y="1492959"/>
            <a:ext cx="3449782" cy="3522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1423687"/>
            <a:ext cx="3726872" cy="3591658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2279073" y="467721"/>
            <a:ext cx="7633856" cy="63731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কিসের স্বপ্ন দেখি?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36374" y="5191432"/>
            <a:ext cx="4159045" cy="10766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79722" y="5297130"/>
            <a:ext cx="3672348" cy="78970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কর্মজগৎ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79930" y="1446906"/>
            <a:ext cx="5394960" cy="3768436"/>
          </a:xfrm>
          <a:prstGeom prst="doubleWave">
            <a:avLst/>
          </a:prstGeom>
          <a:ln w="34925"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কর্মজগৎ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আমি”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02" r="10538" b="10270"/>
          <a:stretch/>
        </p:blipFill>
        <p:spPr>
          <a:xfrm>
            <a:off x="6194321" y="1283110"/>
            <a:ext cx="4971587" cy="409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</p:pic>
      <p:sp>
        <p:nvSpPr>
          <p:cNvPr id="5" name="Donut 4"/>
          <p:cNvSpPr/>
          <p:nvPr/>
        </p:nvSpPr>
        <p:spPr>
          <a:xfrm>
            <a:off x="1135625" y="2136505"/>
            <a:ext cx="4439265" cy="2389239"/>
          </a:xfrm>
          <a:prstGeom prst="donu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125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423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Mincho</vt:lpstr>
      <vt:lpstr>Algerian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nozrul</dc:creator>
  <cp:lastModifiedBy>USER</cp:lastModifiedBy>
  <cp:revision>1008</cp:revision>
  <dcterms:created xsi:type="dcterms:W3CDTF">2016-01-18T13:16:44Z</dcterms:created>
  <dcterms:modified xsi:type="dcterms:W3CDTF">2019-10-15T14:21:42Z</dcterms:modified>
</cp:coreProperties>
</file>