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0092" autoAdjust="0"/>
  </p:normalViewPr>
  <p:slideViewPr>
    <p:cSldViewPr>
      <p:cViewPr>
        <p:scale>
          <a:sx n="90" d="100"/>
          <a:sy n="90" d="100"/>
        </p:scale>
        <p:origin x="-8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5323-3C37-4BBD-A0B9-C2EADCB13BD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F9DF-C382-40C4-8DE9-C7397BD55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EF9DF-C382-40C4-8DE9-C7397BD555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6324600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600"/>
            <a:ext cx="632459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 activities.jpg"/>
          <p:cNvPicPr>
            <a:picLocks noChangeAspect="1"/>
          </p:cNvPicPr>
          <p:nvPr/>
        </p:nvPicPr>
        <p:blipFill>
          <a:blip r:embed="rId2"/>
          <a:srcRect t="35231" r="33051" b="37692"/>
          <a:stretch>
            <a:fillRect/>
          </a:stretch>
        </p:blipFill>
        <p:spPr>
          <a:xfrm>
            <a:off x="914400" y="609600"/>
            <a:ext cx="7387936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105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খাবার তৈরি ও পড়া তৈরি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15000" y="5181600"/>
            <a:ext cx="838200" cy="4572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5029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নৈশকৃত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3810000" cy="3657600"/>
          </a:xfrm>
          <a:prstGeom prst="rect">
            <a:avLst/>
          </a:prstGeom>
        </p:spPr>
      </p:pic>
      <p:pic>
        <p:nvPicPr>
          <p:cNvPr id="5" name="Picture 4" descr="swaroswa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85800"/>
            <a:ext cx="4876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02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প্রার্থণা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33600" y="5181600"/>
            <a:ext cx="11430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510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সায়াহ্ন কৃত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410200" y="5181600"/>
            <a:ext cx="1219200" cy="4572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khas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60706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7400" y="5791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সুখাসন পদ্ধতি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828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হাঁটু ভাঁজ করে বসা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3733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দুই হাত হাঁটুর উপর রাখা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1447800"/>
            <a:ext cx="2971800" cy="2514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19812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সুখাসনের প্রভাব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609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পায়ের শক্তি বাড়ে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8138864">
            <a:off x="5573048" y="1183497"/>
            <a:ext cx="533400" cy="1445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22098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হজম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বাড়ে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10501334">
            <a:off x="6331316" y="2391380"/>
            <a:ext cx="680614" cy="184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4419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ক্ষুধা বৃদ্ধি 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047168">
            <a:off x="5362311" y="4005255"/>
            <a:ext cx="882758" cy="287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49530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মনে আনন্দ বাড়ে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572000" y="4038600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2362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পায়ের পেশির নমনীয়তা বাড়ে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20935788">
            <a:off x="2383664" y="2363636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u="sng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গোলাপ দলঃ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সুখাসনে শরীরে কী কী প্রভাব পড়ে সেগুলো লিখ।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648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আকাশী দলঃ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নিত্যকর্মগুলোর সময়  উল্লেখ কর।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নিত্যকর্ম কি?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429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২। নিত্যকর্ম কত প্রকার?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724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৩। সুখাসনে কিভাবে বসতে  হয়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943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৪। কোন আসনে ক্ষুধা বৃদ্ধি পায়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609600"/>
            <a:ext cx="3048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7432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সুখাসন অনুশীলন করে একজন ব্যক্তির কোন ধরণের শারিরিক পরিবর্তন আসে তার বিবরণ লিখ।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391400" cy="4629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81200" y="18288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গুরুজনে ভক্তি করো </a:t>
            </a:r>
            <a:endParaRPr lang="en-US" sz="6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3340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048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46482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স্বদেশ মন্ডল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চাঁদপাই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মেছেরশাহ্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r>
              <a:rPr lang="bn-BD" sz="2800" b="1" smtClean="0">
                <a:latin typeface="NikoshBAN" pitchFamily="2" charset="0"/>
                <a:cs typeface="NikoshBAN" pitchFamily="2" charset="0"/>
              </a:rPr>
              <a:t>মোংলা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 বাগেরহাট।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নম্বর-০১৭১৬৩৩৫০৭২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ইমেইল নম্বর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swadeshmondal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590800"/>
            <a:ext cx="44196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বিষয়ঃ হিন্দু ধর্ম ও নৈতিক শিক্ষা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অধ্যায়ঃচতুর্থ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পাঠঃ বিষয়ঃনিত্যকর্ম ও যোগাসন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rrth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1628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029200"/>
            <a:ext cx="1295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প্রার্থণা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029200"/>
            <a:ext cx="1828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নিত্যকর্ম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533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1219200"/>
            <a:ext cx="1676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ব্যায়াম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172200" y="1295400"/>
            <a:ext cx="978408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324600" y="3505200"/>
            <a:ext cx="914400" cy="4572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3429000"/>
            <a:ext cx="1371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যোগাসন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47800"/>
            <a:ext cx="70866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নিত্যকর্মের প্রকারভেদ ও</a:t>
            </a:r>
          </a:p>
          <a:p>
            <a:pPr algn="ctr"/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 সুখাসন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শিক্ষার্থিরা...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নিত্যকর্মগুলো ব্যাখ্যা করতে পারবে।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528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২। সুখাসনের ধারণা ব্যাখ্যা করতে পারবে এবং অনুশীলন পদ্ধতি বর্ণনা করতে পারবে।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৩। সুখাসনের প্রভাব বর্ণনা করতে পারবে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-of-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354757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419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প্রাতঃ কৃত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aily activities.jpg"/>
          <p:cNvPicPr>
            <a:picLocks noChangeAspect="1"/>
          </p:cNvPicPr>
          <p:nvPr/>
        </p:nvPicPr>
        <p:blipFill>
          <a:blip r:embed="rId3"/>
          <a:srcRect r="66102" b="64308"/>
          <a:stretch>
            <a:fillRect/>
          </a:stretch>
        </p:blipFill>
        <p:spPr>
          <a:xfrm>
            <a:off x="4953000" y="609600"/>
            <a:ext cx="33528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3657600"/>
            <a:ext cx="1981200" cy="274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সকালের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6858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4495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পূর্বাহ্ন কৃত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895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প্রার্থণা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429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সকালের খাবার খাওয়া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443-bathing-in-the-ganges-varanasi-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7724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4724400"/>
            <a:ext cx="1981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মধ্যাহ্ন কৃত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447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স্নান করা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ily activities.jpg"/>
          <p:cNvPicPr>
            <a:picLocks noChangeAspect="1"/>
          </p:cNvPicPr>
          <p:nvPr/>
        </p:nvPicPr>
        <p:blipFill>
          <a:blip r:embed="rId2"/>
          <a:srcRect t="68462" r="68644" b="5692"/>
          <a:stretch>
            <a:fillRect/>
          </a:stretch>
        </p:blipFill>
        <p:spPr>
          <a:xfrm>
            <a:off x="4953000" y="761999"/>
            <a:ext cx="4038600" cy="3886201"/>
          </a:xfrm>
          <a:prstGeom prst="rect">
            <a:avLst/>
          </a:prstGeom>
        </p:spPr>
      </p:pic>
      <p:pic>
        <p:nvPicPr>
          <p:cNvPr id="6" name="Picture 5" descr="daily activities.jpg"/>
          <p:cNvPicPr>
            <a:picLocks noChangeAspect="1"/>
          </p:cNvPicPr>
          <p:nvPr/>
        </p:nvPicPr>
        <p:blipFill>
          <a:blip r:embed="rId2"/>
          <a:srcRect l="33051" t="68462" r="33051" b="5692"/>
          <a:stretch>
            <a:fillRect/>
          </a:stretch>
        </p:blipFill>
        <p:spPr>
          <a:xfrm>
            <a:off x="228599" y="762000"/>
            <a:ext cx="3701143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পত্রিকা পড়া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33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কেনাকাটা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33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অপরাহ্ন কৃত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14600" y="5410200"/>
            <a:ext cx="1219200" cy="30480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257800" y="5410200"/>
            <a:ext cx="1219200" cy="304800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200</Words>
  <Application>Microsoft Office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SWADESH MONDAL</cp:lastModifiedBy>
  <cp:revision>105</cp:revision>
  <dcterms:created xsi:type="dcterms:W3CDTF">2006-08-16T00:00:00Z</dcterms:created>
  <dcterms:modified xsi:type="dcterms:W3CDTF">2019-10-13T03:13:24Z</dcterms:modified>
</cp:coreProperties>
</file>