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66" r:id="rId9"/>
    <p:sldId id="267" r:id="rId10"/>
    <p:sldId id="268" r:id="rId11"/>
    <p:sldId id="275" r:id="rId12"/>
    <p:sldId id="276" r:id="rId13"/>
    <p:sldId id="269" r:id="rId14"/>
    <p:sldId id="274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64" d="100"/>
          <a:sy n="64" d="100"/>
        </p:scale>
        <p:origin x="-1008" y="-102"/>
      </p:cViewPr>
      <p:guideLst>
        <p:guide orient="horz" pos="2160"/>
        <p:guide pos="5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A72A7-2DE1-4263-BD1E-0D8D6EA029FE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46044-E567-4893-A9D7-62FBEB167D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72425" y="336551"/>
            <a:ext cx="714375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85725" y="152400"/>
            <a:ext cx="8943975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870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251" y="304800"/>
            <a:ext cx="864050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শুভেচ্ছা 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135041Raganigandha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12797"/>
            <a:ext cx="9144000" cy="5419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18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</a:rPr>
              <a:t>আরও কিছু ছবি পাঠের সাথে মিলিয়ে নেই </a:t>
            </a:r>
            <a:endParaRPr lang="en-US" sz="3600" dirty="0">
              <a:solidFill>
                <a:srgbClr val="00B05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1295400"/>
            <a:ext cx="8153400" cy="4748213"/>
            <a:chOff x="381000" y="1652587"/>
            <a:chExt cx="8153400" cy="4748213"/>
          </a:xfrm>
        </p:grpSpPr>
        <p:pic>
          <p:nvPicPr>
            <p:cNvPr id="6" name="Picture 5" descr="imag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0" y="1652587"/>
              <a:ext cx="4724400" cy="4748213"/>
            </a:xfrm>
            <a:prstGeom prst="rect">
              <a:avLst/>
            </a:prstGeom>
          </p:spPr>
        </p:pic>
        <p:pic>
          <p:nvPicPr>
            <p:cNvPr id="7" name="Picture 6" descr="20170712_110425.jpg"/>
            <p:cNvPicPr>
              <a:picLocks noChangeAspect="1"/>
            </p:cNvPicPr>
            <p:nvPr/>
          </p:nvPicPr>
          <p:blipFill>
            <a:blip r:embed="rId3" cstate="print"/>
            <a:srcRect l="13278" t="7868" r="44099" b="14973"/>
            <a:stretch>
              <a:fillRect/>
            </a:stretch>
          </p:blipFill>
          <p:spPr>
            <a:xfrm flipH="1">
              <a:off x="381000" y="2709055"/>
              <a:ext cx="3200402" cy="36917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0" y="4658618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গ্ধদৃষ্টিতে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নিমগাছের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তুললে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ছিঁড়লে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ভাঙলে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মুগ্ধদৃষ্টিতে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95400"/>
            <a:ext cx="8763000" cy="508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81000" y="2351868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নিমগাছটার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ইচ্ছে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লোকটার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সংঙ্গে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পারলে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শিকড়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পিছনে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আবর্জনার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স্তুপের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মধ্যেই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71" y="1295399"/>
            <a:ext cx="8077200" cy="52328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71600" y="3921528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ওদের বাড়ির গৃহকর্ম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নিপুণা লক্ষ্মীব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টার ঠিক এক দশা।  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644928"/>
            <a:ext cx="8576329" cy="6553200"/>
            <a:chOff x="281921" y="305206"/>
            <a:chExt cx="8576329" cy="5538381"/>
          </a:xfrm>
        </p:grpSpPr>
        <p:pic>
          <p:nvPicPr>
            <p:cNvPr id="15" name="Picture 14" descr="1576220_1_original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1921" y="305206"/>
              <a:ext cx="4061479" cy="5538381"/>
            </a:xfrm>
            <a:prstGeom prst="rect">
              <a:avLst/>
            </a:prstGeom>
          </p:spPr>
        </p:pic>
        <p:pic>
          <p:nvPicPr>
            <p:cNvPr id="16" name="Picture 15" descr="গৃহিনী-সম্মানী-ভাতা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48200" y="914400"/>
              <a:ext cx="4210050" cy="4419599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52402" y="2351868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নিভৃতে সংসারের কাজে ব্যস্ত গৃহলক্ষ্মী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24400" y="4705350"/>
            <a:ext cx="2514600" cy="1866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নিমের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হাওয়া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বালাই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4514850"/>
            <a:ext cx="2971800" cy="2057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উপকারী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457200" y="2381250"/>
            <a:ext cx="2590800" cy="17145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0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48000" y="933450"/>
            <a:ext cx="2628900" cy="1676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খোস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চুলকানি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76900" y="2457450"/>
            <a:ext cx="2400300" cy="19431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যকৃতের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2743200" y="2609850"/>
            <a:ext cx="2933700" cy="23431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নিমগাছের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657600" y="2477405"/>
            <a:ext cx="1981200" cy="19031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800600" y="609600"/>
            <a:ext cx="2324100" cy="2004250"/>
            <a:chOff x="4800600" y="609600"/>
            <a:chExt cx="2324100" cy="2004250"/>
          </a:xfrm>
        </p:grpSpPr>
        <p:sp>
          <p:nvSpPr>
            <p:cNvPr id="27" name="Oval 26"/>
            <p:cNvSpPr/>
            <p:nvPr/>
          </p:nvSpPr>
          <p:spPr>
            <a:xfrm>
              <a:off x="4800600" y="609600"/>
              <a:ext cx="2324100" cy="1752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সন্তান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লালন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পালন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Isosceles Triangle 28"/>
            <p:cNvSpPr/>
            <p:nvPr/>
          </p:nvSpPr>
          <p:spPr>
            <a:xfrm rot="1738200">
              <a:off x="4803582" y="2046762"/>
              <a:ext cx="855479" cy="567088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95850" y="4067389"/>
            <a:ext cx="2400300" cy="2104811"/>
            <a:chOff x="4895850" y="4067389"/>
            <a:chExt cx="2400300" cy="2104811"/>
          </a:xfrm>
        </p:grpSpPr>
        <p:sp>
          <p:nvSpPr>
            <p:cNvPr id="23" name="Oval 22"/>
            <p:cNvSpPr/>
            <p:nvPr/>
          </p:nvSpPr>
          <p:spPr>
            <a:xfrm>
              <a:off x="4895850" y="4572000"/>
              <a:ext cx="2400300" cy="1600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সন্তানের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লেখাপড়ার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তদারকি</a:t>
              </a:r>
              <a:endParaRPr lang="en-US" sz="2800" dirty="0"/>
            </a:p>
          </p:txBody>
        </p:sp>
        <p:sp>
          <p:nvSpPr>
            <p:cNvPr id="30" name="Isosceles Triangle 29"/>
            <p:cNvSpPr/>
            <p:nvPr/>
          </p:nvSpPr>
          <p:spPr>
            <a:xfrm rot="8645991">
              <a:off x="5034492" y="4067389"/>
              <a:ext cx="855479" cy="750019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981200" y="4097049"/>
            <a:ext cx="2438400" cy="2075151"/>
            <a:chOff x="1981200" y="4097049"/>
            <a:chExt cx="2438400" cy="2075151"/>
          </a:xfrm>
        </p:grpSpPr>
        <p:sp>
          <p:nvSpPr>
            <p:cNvPr id="24" name="Oval 23"/>
            <p:cNvSpPr/>
            <p:nvPr/>
          </p:nvSpPr>
          <p:spPr>
            <a:xfrm>
              <a:off x="1981200" y="4572000"/>
              <a:ext cx="2438400" cy="16002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2800" dirty="0" err="1" smtClean="0">
                  <a:solidFill>
                    <a:srgbClr val="FFFF00"/>
                  </a:solidFill>
                </a:rPr>
                <a:t>অসুখে</a:t>
              </a:r>
              <a:r>
                <a:rPr lang="en-US" sz="2800" dirty="0" smtClean="0">
                  <a:solidFill>
                    <a:srgbClr val="FFFF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</a:rPr>
                <a:t>সকলের</a:t>
              </a:r>
              <a:r>
                <a:rPr lang="en-US" sz="2800" dirty="0" smtClean="0">
                  <a:solidFill>
                    <a:srgbClr val="FFFF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</a:rPr>
                <a:t>সেবা</a:t>
              </a:r>
              <a:r>
                <a:rPr lang="en-US" sz="2800" dirty="0" smtClean="0">
                  <a:solidFill>
                    <a:srgbClr val="FFFF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</a:rPr>
                <a:t>করা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  <p:sp>
          <p:nvSpPr>
            <p:cNvPr id="31" name="Isosceles Triangle 30"/>
            <p:cNvSpPr/>
            <p:nvPr/>
          </p:nvSpPr>
          <p:spPr>
            <a:xfrm rot="12336079">
              <a:off x="3485224" y="4097049"/>
              <a:ext cx="855479" cy="567088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611732" y="2668809"/>
            <a:ext cx="3151268" cy="1711785"/>
            <a:chOff x="5611732" y="2668809"/>
            <a:chExt cx="3151268" cy="1711785"/>
          </a:xfrm>
        </p:grpSpPr>
        <p:sp>
          <p:nvSpPr>
            <p:cNvPr id="26" name="Oval 25"/>
            <p:cNvSpPr/>
            <p:nvPr/>
          </p:nvSpPr>
          <p:spPr>
            <a:xfrm>
              <a:off x="6096000" y="2668809"/>
              <a:ext cx="2667000" cy="171178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রান্না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খাবার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পরিবেশন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32" name="Isosceles Triangle 31"/>
            <p:cNvSpPr/>
            <p:nvPr/>
          </p:nvSpPr>
          <p:spPr>
            <a:xfrm rot="5947405">
              <a:off x="5467536" y="3274091"/>
              <a:ext cx="855479" cy="567088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38200" y="2668810"/>
            <a:ext cx="2840208" cy="1711784"/>
            <a:chOff x="838200" y="2668810"/>
            <a:chExt cx="2840208" cy="1711784"/>
          </a:xfrm>
        </p:grpSpPr>
        <p:sp>
          <p:nvSpPr>
            <p:cNvPr id="25" name="Oval 24"/>
            <p:cNvSpPr/>
            <p:nvPr/>
          </p:nvSpPr>
          <p:spPr>
            <a:xfrm>
              <a:off x="838200" y="2668810"/>
              <a:ext cx="2286000" cy="171178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1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ঘর-বাড়ি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পরিস্কার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রাখা</a:t>
              </a:r>
              <a:endParaRPr lang="en-US" sz="3200" dirty="0" smtClean="0"/>
            </a:p>
            <a:p>
              <a:pPr lvl="0"/>
              <a:endParaRPr lang="en-US" sz="1300" dirty="0"/>
            </a:p>
          </p:txBody>
        </p:sp>
        <p:sp>
          <p:nvSpPr>
            <p:cNvPr id="33" name="Isosceles Triangle 32"/>
            <p:cNvSpPr/>
            <p:nvPr/>
          </p:nvSpPr>
          <p:spPr>
            <a:xfrm rot="16550260">
              <a:off x="2967124" y="3149905"/>
              <a:ext cx="855479" cy="567088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81200" y="609600"/>
            <a:ext cx="2438400" cy="2151348"/>
            <a:chOff x="1981200" y="609600"/>
            <a:chExt cx="2438400" cy="2151348"/>
          </a:xfrm>
        </p:grpSpPr>
        <p:sp>
          <p:nvSpPr>
            <p:cNvPr id="22" name="Oval 21"/>
            <p:cNvSpPr/>
            <p:nvPr/>
          </p:nvSpPr>
          <p:spPr>
            <a:xfrm>
              <a:off x="1981200" y="609600"/>
              <a:ext cx="2438400" cy="1752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28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পরিবারের</a:t>
              </a:r>
              <a:r>
                <a:rPr lang="en-US" sz="28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সার্বিক</a:t>
              </a:r>
              <a:r>
                <a:rPr lang="en-US" sz="28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দায়িত্ব</a:t>
              </a:r>
              <a:r>
                <a:rPr lang="en-US" sz="28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পালন</a:t>
              </a:r>
              <a:endPara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  <a:p>
              <a:pPr lvl="0"/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Isosceles Triangle 33"/>
            <p:cNvSpPr/>
            <p:nvPr/>
          </p:nvSpPr>
          <p:spPr>
            <a:xfrm rot="19578307">
              <a:off x="3480307" y="2193860"/>
              <a:ext cx="855479" cy="567088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নীরবে পাঠ করি ও গুরুত্বপূর্ণ বাক্যগুলো চিহ্নিত  করি  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90422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বহুনির্বাচনি প্রশ্নোত্তর (মৌখিক)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855113"/>
            <a:ext cx="838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নিমগাছের পাতা কীভাবে পিষে ব্যবহার করা হয়?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95400" y="2475132"/>
            <a:ext cx="800100" cy="55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7762" y="2532221"/>
            <a:ext cx="3162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সিদ্ধ করে পিষে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7254" y="2475133"/>
            <a:ext cx="871184" cy="55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95400" y="3429000"/>
            <a:ext cx="685799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05854" y="3547437"/>
            <a:ext cx="832946" cy="55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7415" y="5198763"/>
            <a:ext cx="68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dirty="0" smtClean="0">
                <a:solidFill>
                  <a:prstClr val="white"/>
                </a:solidFill>
              </a:rPr>
              <a:t>ক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2532221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তেলে ভেজে পিষে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198" y="3613666"/>
            <a:ext cx="5715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শিলে পিষে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7037" y="3429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ঢেঁকিতে পিষে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33638" y="4996537"/>
            <a:ext cx="787934" cy="23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547" y="4798398"/>
            <a:ext cx="2256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প্রতিবাদী নারী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615491" y="4996538"/>
            <a:ext cx="857937" cy="23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33638" y="6090999"/>
            <a:ext cx="675371" cy="289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15491" y="5950405"/>
            <a:ext cx="820281" cy="23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77037" y="4906375"/>
            <a:ext cx="247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কর্মজীবী নারী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5798611"/>
            <a:ext cx="3076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সর্বসংহা নারী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2707" y="5950405"/>
            <a:ext cx="229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নির্যাতিত নারী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" y="4101435"/>
            <a:ext cx="78010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'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নিমগাছ' গল্পের নিমগাছটির রূপকে কাকে বোঝানো  হয়েছে ?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1485900" y="2475132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4757230" y="3284041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4876800" y="2322732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-Shape 26"/>
          <p:cNvSpPr/>
          <p:nvPr/>
        </p:nvSpPr>
        <p:spPr>
          <a:xfrm rot="1909761" flipH="1">
            <a:off x="1629312" y="3261210"/>
            <a:ext cx="381000" cy="704911"/>
          </a:xfrm>
          <a:prstGeom prst="corner">
            <a:avLst>
              <a:gd name="adj1" fmla="val 50000"/>
              <a:gd name="adj2" fmla="val 5380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8" name="Multiply 27"/>
          <p:cNvSpPr/>
          <p:nvPr/>
        </p:nvSpPr>
        <p:spPr>
          <a:xfrm>
            <a:off x="1588172" y="4653695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4876800" y="4741563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1562100" y="5655963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-Shape 30"/>
          <p:cNvSpPr/>
          <p:nvPr/>
        </p:nvSpPr>
        <p:spPr>
          <a:xfrm rot="1100999" flipH="1">
            <a:off x="4876601" y="5537781"/>
            <a:ext cx="414228" cy="825245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6" grpId="0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114" y="19907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4725" indent="-749300"/>
            <a:r>
              <a:rPr lang="bn-IN" sz="2800" dirty="0" smtClean="0"/>
              <a:t>৩। নিমগাছটার কেন ইচ্ছা করল কবির সঙ্গে চলে যেতে? 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870455" y="1322215"/>
            <a:ext cx="678066" cy="49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12421" y="2109399"/>
            <a:ext cx="678066" cy="501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9630" y="1153177"/>
            <a:ext cx="316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জ্ঞানের জন্য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9630" y="1964202"/>
            <a:ext cx="4343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প্রশংসা প্রাপ্তির জন্য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89597" y="1101725"/>
            <a:ext cx="587440" cy="7968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231456" y="1964202"/>
            <a:ext cx="596628" cy="64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1113468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অবস্থানের জন্য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1902646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কাব্যবোধের জন্য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61915" y="4582869"/>
            <a:ext cx="68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dirty="0" smtClean="0">
                <a:solidFill>
                  <a:prstClr val="white"/>
                </a:solidFill>
              </a:rPr>
              <a:t>ক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00961" y="4659451"/>
            <a:ext cx="647560" cy="431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99630" y="4527294"/>
            <a:ext cx="2590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43502" y="4527293"/>
            <a:ext cx="712795" cy="499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73150" y="5602174"/>
            <a:ext cx="675371" cy="4390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629561" y="5368053"/>
            <a:ext cx="675139" cy="477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3212" y="4582869"/>
            <a:ext cx="247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ও  iii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3212" y="5309786"/>
            <a:ext cx="3076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ii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iii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33708" y="5456475"/>
            <a:ext cx="229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  ও  iii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566" y="2954449"/>
            <a:ext cx="780109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4813" indent="-404813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'নিমগাছ' গল্পে লক্ষ্মীবউয়ের সংসার ফেলে চলে যেতে না পারার কারণ-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749300" indent="-344488">
              <a:tabLst>
                <a:tab pos="630238" algn="l"/>
              </a:tabLst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অসহায়ত্ব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ii)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সংসারের মায়া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iii)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দায়িত্ব উপলব্ধি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Multiply 27"/>
          <p:cNvSpPr/>
          <p:nvPr/>
        </p:nvSpPr>
        <p:spPr>
          <a:xfrm>
            <a:off x="1063574" y="1236821"/>
            <a:ext cx="393027" cy="6617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5149382" y="1236821"/>
            <a:ext cx="413830" cy="6594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4822897" y="4527293"/>
            <a:ext cx="533400" cy="6199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-Shape 30"/>
          <p:cNvSpPr/>
          <p:nvPr/>
        </p:nvSpPr>
        <p:spPr>
          <a:xfrm rot="1100999" flipH="1">
            <a:off x="4850887" y="5232116"/>
            <a:ext cx="293398" cy="60116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1015121" y="5584582"/>
            <a:ext cx="533400" cy="6199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y 32"/>
          <p:cNvSpPr/>
          <p:nvPr/>
        </p:nvSpPr>
        <p:spPr>
          <a:xfrm rot="20868099">
            <a:off x="1006754" y="4665796"/>
            <a:ext cx="533400" cy="6199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/>
          <p:cNvSpPr/>
          <p:nvPr/>
        </p:nvSpPr>
        <p:spPr>
          <a:xfrm>
            <a:off x="5231456" y="1964202"/>
            <a:ext cx="533400" cy="6199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-Shape 34"/>
          <p:cNvSpPr/>
          <p:nvPr/>
        </p:nvSpPr>
        <p:spPr>
          <a:xfrm rot="1100999" flipH="1">
            <a:off x="988132" y="1978465"/>
            <a:ext cx="293398" cy="60116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8" grpId="0"/>
      <p:bldP spid="9" grpId="0"/>
      <p:bldP spid="12" grpId="0" animBg="1"/>
      <p:bldP spid="14" grpId="0" animBg="1"/>
      <p:bldP spid="16" grpId="0"/>
      <p:bldP spid="17" grpId="0"/>
      <p:bldP spid="18" grpId="0"/>
      <p:bldP spid="19" grpId="0" animBg="1"/>
      <p:bldP spid="20" grpId="0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marL="569913" indent="-569913"/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হঠাৎ একদিন একটা নতুন ধরনের লোকএলো - লোকটি কে এবং কেন এসেছিল? ?  </a:t>
            </a:r>
          </a:p>
          <a:p>
            <a:pPr marL="404813" indent="-404813"/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নিমগাছটি না কাটলেও কেউ তার যত্ন করেনা কেন? </a:t>
            </a:r>
          </a:p>
          <a:p>
            <a:pPr marL="465138" indent="-465138"/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৩। নিমগাছ কীভাবে দাঁতের উপকারে আসে?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90435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777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'কত নারী দিল সিঁথির সিঁদুর লেখা  নাই তার পাশে'- উক্তিটি নিমগাছ গল্পের আলোকে বিশ্লেষণ কর। </a:t>
            </a:r>
          </a:p>
          <a:p>
            <a:pPr marL="465138" indent="-465138"/>
            <a:endParaRPr lang="bn-I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09588" indent="-509588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' নিমগাছ' গল্পের আলোকে নারীর প্রাপ্য অধিকার সম্বন্ধে সমাজকে সচেতন করে তোলার বিষয়টি  বিশ্লেষণ করো। 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06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বাড়ির কাজ-  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509588" indent="-449263"/>
            <a:r>
              <a:rPr lang="bn-IN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'আমাদের সমাজে এখনও নারীরা তাদের যোগ্য সম্মান ও অধিকার থেকে বঞ্চিত' -'নিমগাছ' গল্পের আলোকে মন্তব্যটি বিচার করো।   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4437698"/>
            <a:ext cx="541020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42900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রজব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চুহড়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মিঠাপুকুর,রংপুর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3352800"/>
            <a:ext cx="26869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সাহিত্য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দশম শ্রেণি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গদ্যাংশ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38400" y="457200"/>
            <a:ext cx="2971799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55353"/>
            <a:ext cx="1843946" cy="2743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Rojo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885949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3458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415498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লক্ষ্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91513763ffe1c11e148f3a6487e066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0734"/>
            <a:ext cx="9143999" cy="5557266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8864"/>
            <a:ext cx="9144001" cy="5619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620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6553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নিমগাছ</a:t>
            </a:r>
            <a:endParaRPr lang="en-US" sz="9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বনফুল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19200"/>
            <a:ext cx="8305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 - </a:t>
            </a:r>
          </a:p>
          <a:p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শিক্ষার্থীরা- </a:t>
            </a:r>
          </a:p>
          <a:p>
            <a:pPr marL="465138" indent="-465138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শ্রদ্ধার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মনোভাবের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স্বরূপ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ব্যাখ্যা   করতে পারবে।  </a:t>
            </a:r>
          </a:p>
          <a:p>
            <a:pPr marL="509588" indent="-509588"/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নিমগাছের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উপকারী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পারবে ।</a:t>
            </a:r>
          </a:p>
          <a:p>
            <a:pPr marL="449263" indent="-449263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গৃহকর্ম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নিপুনা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লক্ষ্মীবউয়ের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জীবনবাস্তবতা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33400"/>
            <a:ext cx="6019800" cy="1015663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লেখক পরিচিতি -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228600" y="3429000"/>
            <a:ext cx="1600200" cy="6096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উপাধি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263263" y="1831821"/>
            <a:ext cx="1565537" cy="645283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জন্ম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228600" y="4191000"/>
            <a:ext cx="1600200" cy="6096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উল্লেখযোগ্য গ্রন্থ 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228600" y="4876800"/>
            <a:ext cx="1600200" cy="5334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228600" y="5486400"/>
            <a:ext cx="1600200" cy="457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Pentagon 34"/>
          <p:cNvSpPr/>
          <p:nvPr/>
        </p:nvSpPr>
        <p:spPr>
          <a:xfrm>
            <a:off x="240754" y="2590800"/>
            <a:ext cx="1600200" cy="838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 ও পেশা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Horizontal Scroll 39"/>
          <p:cNvSpPr/>
          <p:nvPr/>
        </p:nvSpPr>
        <p:spPr>
          <a:xfrm>
            <a:off x="2057397" y="1831821"/>
            <a:ext cx="6705603" cy="75898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বিহারের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পূর্ণিয়ার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মনিহার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১৮৯৯ </a:t>
            </a:r>
            <a:r>
              <a:rPr lang="en-US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১৯শে </a:t>
            </a:r>
            <a:r>
              <a:rPr lang="en-US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endParaRPr lang="en-US" sz="24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Horizontal Scroll 40"/>
          <p:cNvSpPr/>
          <p:nvPr/>
        </p:nvSpPr>
        <p:spPr>
          <a:xfrm>
            <a:off x="2057400" y="2477104"/>
            <a:ext cx="6705601" cy="951896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১৯২৭ সালে পাটনা মেডিকেল কলেজ থেকে এম,বি পাশ করেন এবং কর্মজীবন শুরু মেডিকেল অফিসার হিসেবে ।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Horizontal Scroll 42"/>
          <p:cNvSpPr/>
          <p:nvPr/>
        </p:nvSpPr>
        <p:spPr>
          <a:xfrm>
            <a:off x="2057400" y="3429000"/>
            <a:ext cx="6705600" cy="6096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পদ্মভূষণ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Horizontal Scroll 43"/>
          <p:cNvSpPr/>
          <p:nvPr/>
        </p:nvSpPr>
        <p:spPr>
          <a:xfrm>
            <a:off x="2057400" y="4038600"/>
            <a:ext cx="6705600" cy="8382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0" algn="l"/>
                <a:tab pos="465138" algn="l"/>
              </a:tabLst>
            </a:pPr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বনফুলের গল্প, বাহুল্য, বিন্দুবিসর্গ, অনুগামিনী, তন্বী, উর্মিমালা,তৃণখন্ড, কিছুক্ষণ, দ্বৈরথ, নির্মোক,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জঙ্গম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অগ্নি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বনফুলের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মধুসুদন</a:t>
            </a:r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2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Horizontal Scroll 44"/>
          <p:cNvSpPr/>
          <p:nvPr/>
        </p:nvSpPr>
        <p:spPr>
          <a:xfrm>
            <a:off x="2057400" y="4800600"/>
            <a:ext cx="6705600" cy="6858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বলাইচাঁদ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মুখোপাধ্যায়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Horizontal Scroll 45"/>
          <p:cNvSpPr/>
          <p:nvPr/>
        </p:nvSpPr>
        <p:spPr>
          <a:xfrm>
            <a:off x="2057399" y="5410200"/>
            <a:ext cx="6705601" cy="7620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১৯৭৯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৯ই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038"/>
          <a:stretch/>
        </p:blipFill>
        <p:spPr>
          <a:xfrm>
            <a:off x="342123" y="1"/>
            <a:ext cx="1498831" cy="17538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304800"/>
            <a:ext cx="632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 কিছু ছবি থেকে ধারণা  নেই -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680645"/>
            <a:ext cx="8305800" cy="43065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7800" y="4724400"/>
            <a:ext cx="6096000" cy="61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ছালটা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ছাড়িয়ে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সিদ্ধ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 খায়  </a:t>
            </a:r>
            <a:endParaRPr lang="en-US" sz="3600" dirty="0">
              <a:solidFill>
                <a:srgbClr val="00206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04800" y="1281361"/>
            <a:ext cx="8458200" cy="4705825"/>
            <a:chOff x="304800" y="1281361"/>
            <a:chExt cx="8458200" cy="429527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22" t="64574" r="35657" b="3783"/>
            <a:stretch/>
          </p:blipFill>
          <p:spPr>
            <a:xfrm>
              <a:off x="304800" y="1281361"/>
              <a:ext cx="8458200" cy="429527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395" t="42930" r="45721" b="33008"/>
            <a:stretch/>
          </p:blipFill>
          <p:spPr>
            <a:xfrm flipV="1">
              <a:off x="1905000" y="3124200"/>
              <a:ext cx="4648201" cy="1176091"/>
            </a:xfrm>
            <a:prstGeom prst="ellipse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447800" y="498371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পাতাগুলো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ছিঁড়ে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পিষছে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কেউ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6" name="Picture 3" descr="C:\Users\PROLOY\Desktop\Project- 05\Pic\15714997128_9dcfc1b0fe_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621"/>
          <a:stretch/>
        </p:blipFill>
        <p:spPr bwMode="auto">
          <a:xfrm>
            <a:off x="228600" y="1145309"/>
            <a:ext cx="8915400" cy="5712692"/>
          </a:xfrm>
          <a:prstGeom prst="roundRect">
            <a:avLst>
              <a:gd name="adj" fmla="val 16667"/>
            </a:avLst>
          </a:prstGeom>
          <a:ln w="762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447800" y="4983714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কচি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ডালগুলো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চিবোয়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…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endParaRPr lang="en-US" sz="3600" dirty="0">
              <a:solidFill>
                <a:srgbClr val="FFFF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1074240"/>
            <a:ext cx="9220200" cy="5783760"/>
            <a:chOff x="737971" y="737332"/>
            <a:chExt cx="6250227" cy="3777518"/>
          </a:xfrm>
        </p:grpSpPr>
        <p:pic>
          <p:nvPicPr>
            <p:cNvPr id="29" name="Picture 3" descr="C:\Users\PROLOY\Desktop\Project- 05\Pic\مريض بالجرب (تعبيرية)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414"/>
            <a:stretch/>
          </p:blipFill>
          <p:spPr bwMode="auto">
            <a:xfrm>
              <a:off x="737971" y="737332"/>
              <a:ext cx="2459277" cy="3777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 descr="daoud-disease-inner20180714082518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97248" y="737332"/>
              <a:ext cx="3790950" cy="3777518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2209800" y="4983714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খোস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দাদ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হাজা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চুলকানিতে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লাগাবে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চর্মরোগের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অব্যর্থ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মহৌষধ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84" t="33726" r="7460"/>
          <a:stretch/>
        </p:blipFill>
        <p:spPr>
          <a:xfrm>
            <a:off x="0" y="1074241"/>
            <a:ext cx="8991600" cy="575729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209800" y="4983714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যকৃতের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ভারি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উপকার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413337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80365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9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</a:rPr>
              <a:t>শব্দার্থ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457200" y="1640530"/>
            <a:ext cx="1600200" cy="608977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ছাল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57200" y="5195316"/>
            <a:ext cx="1600200" cy="70788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খোশদাদ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457200" y="2702051"/>
            <a:ext cx="1600200" cy="726949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শিলে পেষা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57200" y="3913632"/>
            <a:ext cx="1600200" cy="74293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মুগ্ধ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480066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বাকল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270205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শিল পাটায় বেটে রস তৈরি করা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3913632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মোহগ্রস্ত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5195316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 ধরণের চর্মরোগ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sondhaprodip_340381249545c8cc4024e38.78029716_x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80066"/>
            <a:ext cx="2209800" cy="103732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269877" y="2643849"/>
            <a:ext cx="1997323" cy="998570"/>
            <a:chOff x="1724288" y="888424"/>
            <a:chExt cx="1997323" cy="232756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22" t="64574" r="35657" b="3783"/>
            <a:stretch/>
          </p:blipFill>
          <p:spPr>
            <a:xfrm>
              <a:off x="1724288" y="888424"/>
              <a:ext cx="1997323" cy="232756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395" t="42930" r="45721" b="33008"/>
            <a:stretch/>
          </p:blipFill>
          <p:spPr>
            <a:xfrm flipV="1">
              <a:off x="1948971" y="1916543"/>
              <a:ext cx="1158949" cy="489097"/>
            </a:xfrm>
            <a:prstGeom prst="ellipse">
              <a:avLst/>
            </a:prstGeom>
          </p:spPr>
        </p:pic>
      </p:grpSp>
      <p:pic>
        <p:nvPicPr>
          <p:cNvPr id="26" name="Picture 25" descr="social-medi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9877" y="3878580"/>
            <a:ext cx="1997323" cy="1108149"/>
          </a:xfrm>
          <a:prstGeom prst="rect">
            <a:avLst/>
          </a:prstGeom>
        </p:spPr>
      </p:pic>
      <p:pic>
        <p:nvPicPr>
          <p:cNvPr id="27" name="Picture 26" descr="daoud-disease-inner2018071408251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5195316"/>
            <a:ext cx="2209800" cy="1101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</TotalTime>
  <Words>592</Words>
  <Application>Microsoft Office PowerPoint</Application>
  <PresentationFormat>On-screen Show (4:3)</PresentationFormat>
  <Paragraphs>124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Apon</dc:creator>
  <cp:lastModifiedBy>Proshanto Kumar Das</cp:lastModifiedBy>
  <cp:revision>71</cp:revision>
  <dcterms:created xsi:type="dcterms:W3CDTF">2006-08-16T00:00:00Z</dcterms:created>
  <dcterms:modified xsi:type="dcterms:W3CDTF">2019-06-28T20:00:43Z</dcterms:modified>
</cp:coreProperties>
</file>