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0"/>
  </p:notesMasterIdLst>
  <p:sldIdLst>
    <p:sldId id="277" r:id="rId2"/>
    <p:sldId id="274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2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344D"/>
    <a:srgbClr val="5B9BD5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9" autoAdjust="0"/>
    <p:restoredTop sz="94660"/>
  </p:normalViewPr>
  <p:slideViewPr>
    <p:cSldViewPr snapToGrid="0">
      <p:cViewPr varScale="1">
        <p:scale>
          <a:sx n="64" d="100"/>
          <a:sy n="64" d="100"/>
        </p:scale>
        <p:origin x="6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6EB6A-981F-4CF5-9635-39E368777F1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5ED71-564E-431D-B4CF-90BC5C322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977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 smtClean="0">
                <a:solidFill>
                  <a:srgbClr val="FF0000"/>
                </a:solidFill>
              </a:rPr>
              <a:t>সমরেশ</a:t>
            </a:r>
            <a:r>
              <a:rPr lang="en-US" sz="1200" baseline="0" dirty="0" smtClean="0">
                <a:solidFill>
                  <a:srgbClr val="FF0000"/>
                </a:solidFill>
              </a:rPr>
              <a:t> </a:t>
            </a:r>
            <a:r>
              <a:rPr lang="en-US" sz="1200" baseline="0" dirty="0" err="1" smtClean="0">
                <a:solidFill>
                  <a:srgbClr val="FF0000"/>
                </a:solidFill>
              </a:rPr>
              <a:t>চন্দ্র</a:t>
            </a:r>
            <a:r>
              <a:rPr lang="en-US" sz="1200" baseline="0" dirty="0" smtClean="0">
                <a:solidFill>
                  <a:srgbClr val="FF0000"/>
                </a:solidFill>
              </a:rPr>
              <a:t> </a:t>
            </a:r>
            <a:r>
              <a:rPr lang="en-US" sz="1200" baseline="0" dirty="0" err="1" smtClean="0">
                <a:solidFill>
                  <a:srgbClr val="FF0000"/>
                </a:solidFill>
              </a:rPr>
              <a:t>সাহা</a:t>
            </a:r>
            <a:r>
              <a:rPr lang="en-US" sz="1200" baseline="0" dirty="0" smtClean="0">
                <a:solidFill>
                  <a:srgbClr val="FF0000"/>
                </a:solidFill>
              </a:rPr>
              <a:t>, </a:t>
            </a:r>
            <a:r>
              <a:rPr lang="en-US" sz="1200" baseline="0" dirty="0" err="1" smtClean="0">
                <a:solidFill>
                  <a:srgbClr val="FF0000"/>
                </a:solidFill>
              </a:rPr>
              <a:t>সাবেরুন্নেছা</a:t>
            </a:r>
            <a:r>
              <a:rPr lang="en-US" sz="1200" baseline="0" dirty="0" smtClean="0">
                <a:solidFill>
                  <a:srgbClr val="FF0000"/>
                </a:solidFill>
              </a:rPr>
              <a:t> </a:t>
            </a:r>
            <a:r>
              <a:rPr lang="en-US" sz="1200" baseline="0" dirty="0" err="1" smtClean="0">
                <a:solidFill>
                  <a:srgbClr val="FF0000"/>
                </a:solidFill>
              </a:rPr>
              <a:t>বালিকা</a:t>
            </a:r>
            <a:r>
              <a:rPr lang="en-US" sz="1200" baseline="0" dirty="0" smtClean="0">
                <a:solidFill>
                  <a:srgbClr val="FF0000"/>
                </a:solidFill>
              </a:rPr>
              <a:t> </a:t>
            </a:r>
            <a:r>
              <a:rPr lang="en-US" sz="1200" baseline="0" dirty="0" err="1" smtClean="0">
                <a:solidFill>
                  <a:srgbClr val="FF0000"/>
                </a:solidFill>
              </a:rPr>
              <a:t>উচ্চ</a:t>
            </a:r>
            <a:r>
              <a:rPr lang="en-US" sz="1200" baseline="0" dirty="0" smtClean="0">
                <a:solidFill>
                  <a:srgbClr val="FF0000"/>
                </a:solidFill>
              </a:rPr>
              <a:t> </a:t>
            </a:r>
            <a:r>
              <a:rPr lang="en-US" sz="1200" baseline="0" dirty="0" err="1" smtClean="0">
                <a:solidFill>
                  <a:srgbClr val="FF0000"/>
                </a:solidFill>
              </a:rPr>
              <a:t>বিদ্যালয়</a:t>
            </a:r>
            <a:r>
              <a:rPr lang="en-US" sz="1200" baseline="0" dirty="0" smtClean="0">
                <a:solidFill>
                  <a:srgbClr val="FF0000"/>
                </a:solidFill>
              </a:rPr>
              <a:t>, </a:t>
            </a:r>
            <a:r>
              <a:rPr lang="en-US" sz="1200" baseline="0" dirty="0" err="1" smtClean="0">
                <a:solidFill>
                  <a:srgbClr val="FF0000"/>
                </a:solidFill>
              </a:rPr>
              <a:t>কেন্দুয়া</a:t>
            </a:r>
            <a:r>
              <a:rPr lang="en-US" sz="1200" baseline="0" dirty="0" smtClean="0">
                <a:solidFill>
                  <a:srgbClr val="FF0000"/>
                </a:solidFill>
              </a:rPr>
              <a:t>, </a:t>
            </a:r>
            <a:r>
              <a:rPr lang="en-US" sz="1200" baseline="0" dirty="0" err="1" smtClean="0">
                <a:solidFill>
                  <a:srgbClr val="FF0000"/>
                </a:solidFill>
              </a:rPr>
              <a:t>নেত্রকোনা</a:t>
            </a:r>
            <a:r>
              <a:rPr lang="en-US" sz="1200" baseline="0" dirty="0" smtClean="0">
                <a:solidFill>
                  <a:srgbClr val="FF0000"/>
                </a:solidFill>
              </a:rPr>
              <a:t>।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38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362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54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54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solidFill>
                  <a:srgbClr val="C00000"/>
                </a:solidFill>
              </a:rPr>
              <a:t>সমরেশ</a:t>
            </a:r>
            <a:r>
              <a:rPr lang="en-US" sz="1200" baseline="0" dirty="0" smtClean="0">
                <a:solidFill>
                  <a:srgbClr val="C00000"/>
                </a:solidFill>
              </a:rPr>
              <a:t> </a:t>
            </a:r>
            <a:r>
              <a:rPr lang="en-US" sz="1200" baseline="0" dirty="0" err="1" smtClean="0">
                <a:solidFill>
                  <a:srgbClr val="C00000"/>
                </a:solidFill>
              </a:rPr>
              <a:t>চন্দ্র</a:t>
            </a:r>
            <a:r>
              <a:rPr lang="en-US" sz="1200" baseline="0" dirty="0" smtClean="0">
                <a:solidFill>
                  <a:srgbClr val="C00000"/>
                </a:solidFill>
              </a:rPr>
              <a:t> </a:t>
            </a:r>
            <a:r>
              <a:rPr lang="en-US" sz="1200" baseline="0" dirty="0" err="1" smtClean="0">
                <a:solidFill>
                  <a:srgbClr val="C00000"/>
                </a:solidFill>
              </a:rPr>
              <a:t>সাহা</a:t>
            </a:r>
            <a:r>
              <a:rPr lang="en-US" sz="1200" baseline="0" dirty="0" smtClean="0">
                <a:solidFill>
                  <a:srgbClr val="C00000"/>
                </a:solidFill>
              </a:rPr>
              <a:t>, </a:t>
            </a:r>
            <a:r>
              <a:rPr lang="en-US" sz="1200" baseline="0" dirty="0" err="1" smtClean="0">
                <a:solidFill>
                  <a:srgbClr val="C00000"/>
                </a:solidFill>
              </a:rPr>
              <a:t>সাবেরুন্নেছা</a:t>
            </a:r>
            <a:r>
              <a:rPr lang="en-US" sz="1200" baseline="0" dirty="0" smtClean="0">
                <a:solidFill>
                  <a:srgbClr val="C00000"/>
                </a:solidFill>
              </a:rPr>
              <a:t> </a:t>
            </a:r>
            <a:r>
              <a:rPr lang="en-US" sz="1200" baseline="0" dirty="0" err="1" smtClean="0">
                <a:solidFill>
                  <a:srgbClr val="C00000"/>
                </a:solidFill>
              </a:rPr>
              <a:t>বালিকা</a:t>
            </a:r>
            <a:r>
              <a:rPr lang="en-US" sz="1200" baseline="0" dirty="0" smtClean="0">
                <a:solidFill>
                  <a:srgbClr val="C00000"/>
                </a:solidFill>
              </a:rPr>
              <a:t> </a:t>
            </a:r>
            <a:r>
              <a:rPr lang="en-US" sz="1200" baseline="0" dirty="0" err="1" smtClean="0">
                <a:solidFill>
                  <a:srgbClr val="C00000"/>
                </a:solidFill>
              </a:rPr>
              <a:t>উচ্চ</a:t>
            </a:r>
            <a:r>
              <a:rPr lang="en-US" sz="1200" baseline="0" dirty="0" smtClean="0">
                <a:solidFill>
                  <a:srgbClr val="C00000"/>
                </a:solidFill>
              </a:rPr>
              <a:t> </a:t>
            </a:r>
            <a:r>
              <a:rPr lang="en-US" sz="1200" baseline="0" dirty="0" err="1" smtClean="0">
                <a:solidFill>
                  <a:srgbClr val="C00000"/>
                </a:solidFill>
              </a:rPr>
              <a:t>বিদ্যালয়</a:t>
            </a:r>
            <a:r>
              <a:rPr lang="en-US" sz="1200" baseline="0" dirty="0" smtClean="0">
                <a:solidFill>
                  <a:srgbClr val="C00000"/>
                </a:solidFill>
              </a:rPr>
              <a:t>, </a:t>
            </a:r>
            <a:r>
              <a:rPr lang="en-US" sz="1200" baseline="0" dirty="0" err="1" smtClean="0">
                <a:solidFill>
                  <a:srgbClr val="C00000"/>
                </a:solidFill>
              </a:rPr>
              <a:t>কেন্দুয়া</a:t>
            </a:r>
            <a:r>
              <a:rPr lang="en-US" sz="1200" baseline="0" dirty="0" smtClean="0">
                <a:solidFill>
                  <a:srgbClr val="C00000"/>
                </a:solidFill>
              </a:rPr>
              <a:t>, </a:t>
            </a:r>
            <a:r>
              <a:rPr lang="en-US" sz="1200" baseline="0" dirty="0" err="1" smtClean="0">
                <a:solidFill>
                  <a:srgbClr val="C00000"/>
                </a:solidFill>
              </a:rPr>
              <a:t>নেত্রকোনা</a:t>
            </a:r>
            <a:r>
              <a:rPr lang="en-US" sz="1200" baseline="0" dirty="0" smtClean="0">
                <a:solidFill>
                  <a:srgbClr val="C00000"/>
                </a:solidFill>
              </a:rPr>
              <a:t>।</a:t>
            </a:r>
            <a:endParaRPr lang="en-US" sz="1200" dirty="0" smtClean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9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12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6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536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87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46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4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132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57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4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সমরেশ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চন্দ্র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সাহা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সাবেরুন্নেছা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বালিকা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উচ্চ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বিদ্যালয়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কেন্দুয়া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নেত্রকোনা</a:t>
            </a:r>
            <a:r>
              <a:rPr lang="en-US" sz="1200" baseline="0" dirty="0" smtClean="0"/>
              <a:t>।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5ED71-564E-431D-B4CF-90BC5C322D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017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08D7282-26F2-4A04-A8E2-021C79A642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FE4F-6695-4FE3-8BF9-A65C4A70EA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3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7282-26F2-4A04-A8E2-021C79A642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FE4F-6695-4FE3-8BF9-A65C4A70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8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7282-26F2-4A04-A8E2-021C79A642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FE4F-6695-4FE3-8BF9-A65C4A70EAF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5172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7282-26F2-4A04-A8E2-021C79A642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FE4F-6695-4FE3-8BF9-A65C4A70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47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7282-26F2-4A04-A8E2-021C79A642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FE4F-6695-4FE3-8BF9-A65C4A70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9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7282-26F2-4A04-A8E2-021C79A642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FE4F-6695-4FE3-8BF9-A65C4A70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08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7282-26F2-4A04-A8E2-021C79A642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FE4F-6695-4FE3-8BF9-A65C4A70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286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7282-26F2-4A04-A8E2-021C79A642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FE4F-6695-4FE3-8BF9-A65C4A70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70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7282-26F2-4A04-A8E2-021C79A642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FE4F-6695-4FE3-8BF9-A65C4A70EAF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59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7282-26F2-4A04-A8E2-021C79A642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FE4F-6695-4FE3-8BF9-A65C4A70E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71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D7282-26F2-4A04-A8E2-021C79A642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4FE4F-6695-4FE3-8BF9-A65C4A70EAF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18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08D7282-26F2-4A04-A8E2-021C79A6425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D84FE4F-6695-4FE3-8BF9-A65C4A70EAF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025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83" y="4836679"/>
            <a:ext cx="11163300" cy="2049394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0" y="583674"/>
            <a:ext cx="12192000" cy="18620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12196088" cy="6886073"/>
            <a:chOff x="-4088" y="-28073"/>
            <a:chExt cx="12196088" cy="6886073"/>
          </a:xfrm>
        </p:grpSpPr>
        <p:pic>
          <p:nvPicPr>
            <p:cNvPr id="5" name="Picture 4" descr="roses_decor_by_lyotta-d65c20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-172039" y="172039"/>
              <a:ext cx="2286001" cy="1941923"/>
            </a:xfrm>
            <a:prstGeom prst="rect">
              <a:avLst/>
            </a:prstGeom>
          </p:spPr>
        </p:pic>
        <p:pic>
          <p:nvPicPr>
            <p:cNvPr id="6" name="Picture 5" descr="roses_decor_by_lyotta-d65c20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442043">
              <a:off x="-4088" y="4837346"/>
              <a:ext cx="2286001" cy="1941923"/>
            </a:xfrm>
            <a:prstGeom prst="rect">
              <a:avLst/>
            </a:prstGeom>
          </p:spPr>
        </p:pic>
        <p:pic>
          <p:nvPicPr>
            <p:cNvPr id="7" name="Picture 6" descr="roses_decor_by_lyotta-d65c20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10078038" y="4744038"/>
              <a:ext cx="2286001" cy="1941923"/>
            </a:xfrm>
            <a:prstGeom prst="rect">
              <a:avLst/>
            </a:prstGeom>
          </p:spPr>
        </p:pic>
        <p:pic>
          <p:nvPicPr>
            <p:cNvPr id="8" name="Picture 7" descr="roses_decor_by_lyotta-d65c20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1553223">
              <a:off x="9854102" y="-28073"/>
              <a:ext cx="2286001" cy="1941923"/>
            </a:xfrm>
            <a:prstGeom prst="rect">
              <a:avLst/>
            </a:prstGeom>
          </p:spPr>
        </p:pic>
      </p:grpSp>
      <p:sp>
        <p:nvSpPr>
          <p:cNvPr id="9" name="Frame 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60"/>
            </a:avLst>
          </a:prstGeom>
          <a:pattFill prst="solidDmnd">
            <a:fgClr>
              <a:srgbClr val="FF000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8131833" y="290177"/>
            <a:ext cx="1285616" cy="4546502"/>
            <a:chOff x="538545" y="340565"/>
            <a:chExt cx="1285616" cy="4546502"/>
          </a:xfrm>
        </p:grpSpPr>
        <p:sp>
          <p:nvSpPr>
            <p:cNvPr id="11" name="Freeform 10"/>
            <p:cNvSpPr/>
            <p:nvPr/>
          </p:nvSpPr>
          <p:spPr>
            <a:xfrm rot="479373">
              <a:off x="844187" y="340565"/>
              <a:ext cx="652515" cy="776325"/>
            </a:xfrm>
            <a:custGeom>
              <a:avLst/>
              <a:gdLst>
                <a:gd name="connsiteX0" fmla="*/ 305427 w 633087"/>
                <a:gd name="connsiteY0" fmla="*/ 0 h 670560"/>
                <a:gd name="connsiteX1" fmla="*/ 633087 w 633087"/>
                <a:gd name="connsiteY1" fmla="*/ 335280 h 670560"/>
                <a:gd name="connsiteX2" fmla="*/ 305427 w 633087"/>
                <a:gd name="connsiteY2" fmla="*/ 670560 h 670560"/>
                <a:gd name="connsiteX3" fmla="*/ 3516 w 633087"/>
                <a:gd name="connsiteY3" fmla="*/ 465786 h 670560"/>
                <a:gd name="connsiteX4" fmla="*/ 0 w 633087"/>
                <a:gd name="connsiteY4" fmla="*/ 447967 h 670560"/>
                <a:gd name="connsiteX5" fmla="*/ 184076 w 633087"/>
                <a:gd name="connsiteY5" fmla="*/ 447967 h 670560"/>
                <a:gd name="connsiteX6" fmla="*/ 189582 w 633087"/>
                <a:gd name="connsiteY6" fmla="*/ 456513 h 670560"/>
                <a:gd name="connsiteX7" fmla="*/ 305427 w 633087"/>
                <a:gd name="connsiteY7" fmla="*/ 506730 h 670560"/>
                <a:gd name="connsiteX8" fmla="*/ 469257 w 633087"/>
                <a:gd name="connsiteY8" fmla="*/ 335280 h 670560"/>
                <a:gd name="connsiteX9" fmla="*/ 305427 w 633087"/>
                <a:gd name="connsiteY9" fmla="*/ 163830 h 670560"/>
                <a:gd name="connsiteX10" fmla="*/ 189582 w 633087"/>
                <a:gd name="connsiteY10" fmla="*/ 214047 h 670560"/>
                <a:gd name="connsiteX11" fmla="*/ 184076 w 633087"/>
                <a:gd name="connsiteY11" fmla="*/ 222592 h 670560"/>
                <a:gd name="connsiteX12" fmla="*/ 1 w 633087"/>
                <a:gd name="connsiteY12" fmla="*/ 222592 h 670560"/>
                <a:gd name="connsiteX13" fmla="*/ 3516 w 633087"/>
                <a:gd name="connsiteY13" fmla="*/ 204774 h 670560"/>
                <a:gd name="connsiteX14" fmla="*/ 305427 w 633087"/>
                <a:gd name="connsiteY14" fmla="*/ 0 h 6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33087" h="670560">
                  <a:moveTo>
                    <a:pt x="305427" y="0"/>
                  </a:moveTo>
                  <a:cubicBezTo>
                    <a:pt x="486389" y="0"/>
                    <a:pt x="633087" y="150110"/>
                    <a:pt x="633087" y="335280"/>
                  </a:cubicBezTo>
                  <a:cubicBezTo>
                    <a:pt x="633087" y="520450"/>
                    <a:pt x="486389" y="670560"/>
                    <a:pt x="305427" y="670560"/>
                  </a:cubicBezTo>
                  <a:cubicBezTo>
                    <a:pt x="169706" y="670560"/>
                    <a:pt x="53258" y="586123"/>
                    <a:pt x="3516" y="465786"/>
                  </a:cubicBezTo>
                  <a:lnTo>
                    <a:pt x="0" y="447967"/>
                  </a:lnTo>
                  <a:lnTo>
                    <a:pt x="184076" y="447967"/>
                  </a:lnTo>
                  <a:lnTo>
                    <a:pt x="189582" y="456513"/>
                  </a:lnTo>
                  <a:cubicBezTo>
                    <a:pt x="219229" y="487540"/>
                    <a:pt x="260187" y="506730"/>
                    <a:pt x="305427" y="506730"/>
                  </a:cubicBezTo>
                  <a:cubicBezTo>
                    <a:pt x="395908" y="506730"/>
                    <a:pt x="469257" y="429969"/>
                    <a:pt x="469257" y="335280"/>
                  </a:cubicBezTo>
                  <a:cubicBezTo>
                    <a:pt x="469257" y="240591"/>
                    <a:pt x="395908" y="163830"/>
                    <a:pt x="305427" y="163830"/>
                  </a:cubicBezTo>
                  <a:cubicBezTo>
                    <a:pt x="260187" y="163830"/>
                    <a:pt x="219229" y="183020"/>
                    <a:pt x="189582" y="214047"/>
                  </a:cubicBezTo>
                  <a:lnTo>
                    <a:pt x="184076" y="222592"/>
                  </a:lnTo>
                  <a:lnTo>
                    <a:pt x="1" y="222592"/>
                  </a:lnTo>
                  <a:lnTo>
                    <a:pt x="3516" y="204774"/>
                  </a:lnTo>
                  <a:cubicBezTo>
                    <a:pt x="53258" y="84437"/>
                    <a:pt x="169706" y="0"/>
                    <a:pt x="305427" y="0"/>
                  </a:cubicBezTo>
                  <a:close/>
                </a:path>
              </a:pathLst>
            </a:cu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38545" y="1004700"/>
              <a:ext cx="1285616" cy="3882367"/>
              <a:chOff x="1266025" y="997859"/>
              <a:chExt cx="1021568" cy="3898229"/>
            </a:xfrm>
          </p:grpSpPr>
          <p:sp>
            <p:nvSpPr>
              <p:cNvPr id="13" name="Sun 12"/>
              <p:cNvSpPr/>
              <p:nvPr/>
            </p:nvSpPr>
            <p:spPr>
              <a:xfrm>
                <a:off x="1479614" y="2327535"/>
                <a:ext cx="634312" cy="668740"/>
              </a:xfrm>
              <a:prstGeom prst="su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ln>
                    <a:solidFill>
                      <a:srgbClr val="CC0099"/>
                    </a:solidFill>
                  </a:ln>
                </a:endParaRPr>
              </a:p>
              <a:p>
                <a:pPr algn="ctr"/>
                <a:endParaRPr lang="en-US" sz="16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endParaRPr>
              </a:p>
              <a:p>
                <a:pPr algn="ctr"/>
                <a:r>
                  <a:rPr lang="en-US" sz="3600" b="1" dirty="0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accent5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</a:rPr>
                  <a:t>ম</a:t>
                </a:r>
                <a:endParaRPr lang="en-US" sz="36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endParaRPr>
              </a:p>
              <a:p>
                <a:pPr algn="ctr"/>
                <a:endParaRPr lang="en-US" dirty="0"/>
              </a:p>
            </p:txBody>
          </p:sp>
          <p:sp>
            <p:nvSpPr>
              <p:cNvPr id="14" name="Sun 13"/>
              <p:cNvSpPr/>
              <p:nvPr/>
            </p:nvSpPr>
            <p:spPr>
              <a:xfrm>
                <a:off x="1508097" y="1740810"/>
                <a:ext cx="484804" cy="511874"/>
              </a:xfrm>
              <a:prstGeom prst="sun">
                <a:avLst/>
              </a:prstGeom>
              <a:solidFill>
                <a:srgbClr val="FFFF0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 dirty="0">
                  <a:ln>
                    <a:solidFill>
                      <a:srgbClr val="CC0099"/>
                    </a:solidFill>
                  </a:ln>
                </a:endParaRPr>
              </a:p>
              <a:p>
                <a:pPr algn="ctr"/>
                <a:endParaRPr lang="en-US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endParaRPr>
              </a:p>
              <a:p>
                <a:pPr algn="ctr"/>
                <a:r>
                  <a:rPr lang="en-US" sz="2400" b="1" dirty="0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accent5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</a:rPr>
                  <a:t>ম</a:t>
                </a:r>
                <a:endParaRPr lang="en-US" sz="24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endParaRPr>
              </a:p>
              <a:p>
                <a:pPr algn="ctr"/>
                <a:endParaRPr lang="en-US" sz="2400" dirty="0"/>
              </a:p>
            </p:txBody>
          </p:sp>
          <p:sp>
            <p:nvSpPr>
              <p:cNvPr id="15" name="Sun 14"/>
              <p:cNvSpPr/>
              <p:nvPr/>
            </p:nvSpPr>
            <p:spPr>
              <a:xfrm>
                <a:off x="1564777" y="1346944"/>
                <a:ext cx="382136" cy="368489"/>
              </a:xfrm>
              <a:prstGeom prst="sun">
                <a:avLst/>
              </a:prstGeom>
              <a:solidFill>
                <a:srgbClr val="7030A0"/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800" dirty="0">
                  <a:ln>
                    <a:solidFill>
                      <a:srgbClr val="CC0099"/>
                    </a:solidFill>
                  </a:ln>
                </a:endParaRPr>
              </a:p>
              <a:p>
                <a:pPr algn="ctr"/>
                <a:endParaRPr lang="en-US" sz="12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endParaRPr>
              </a:p>
              <a:p>
                <a:pPr algn="ctr"/>
                <a:r>
                  <a:rPr lang="en-US" b="1" dirty="0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accent5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</a:rPr>
                  <a:t>ম</a:t>
                </a:r>
                <a:endParaRPr lang="en-US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endParaRPr>
              </a:p>
              <a:p>
                <a:pPr algn="ctr"/>
                <a:endParaRPr lang="en-US" dirty="0"/>
              </a:p>
            </p:txBody>
          </p:sp>
          <p:sp>
            <p:nvSpPr>
              <p:cNvPr id="16" name="Sun 15"/>
              <p:cNvSpPr/>
              <p:nvPr/>
            </p:nvSpPr>
            <p:spPr>
              <a:xfrm>
                <a:off x="1398007" y="3027296"/>
                <a:ext cx="699602" cy="681612"/>
              </a:xfrm>
              <a:prstGeom prst="sun">
                <a:avLst/>
              </a:prstGeom>
              <a:solidFill>
                <a:schemeClr val="accent6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 smtClean="0"/>
              </a:p>
              <a:p>
                <a:pPr algn="ctr"/>
                <a:endParaRPr lang="en-US" sz="1100" dirty="0" smtClean="0">
                  <a:ln>
                    <a:solidFill>
                      <a:srgbClr val="CC0099"/>
                    </a:solidFill>
                  </a:ln>
                </a:endParaRPr>
              </a:p>
              <a:p>
                <a:pPr algn="ctr"/>
                <a:endParaRPr lang="en-US" sz="600" dirty="0">
                  <a:ln>
                    <a:solidFill>
                      <a:srgbClr val="CC0099"/>
                    </a:solidFill>
                  </a:ln>
                </a:endParaRPr>
              </a:p>
              <a:p>
                <a:pPr algn="ctr"/>
                <a:endParaRPr lang="en-US" sz="32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endParaRPr>
              </a:p>
              <a:p>
                <a:pPr algn="ctr"/>
                <a:endParaRPr lang="en-US" sz="12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endParaRPr>
              </a:p>
              <a:p>
                <a:pPr algn="ctr"/>
                <a:r>
                  <a:rPr lang="en-US" sz="3200" b="1" dirty="0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accent5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</a:rPr>
                  <a:t>ম</a:t>
                </a:r>
                <a:endParaRPr lang="en-US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endParaRPr>
              </a:p>
              <a:p>
                <a:pPr algn="ctr"/>
                <a:endParaRPr lang="en-US" sz="32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endParaRPr>
              </a:p>
              <a:p>
                <a:pPr algn="ctr"/>
                <a:endParaRPr lang="en-US" sz="3200" dirty="0"/>
              </a:p>
            </p:txBody>
          </p:sp>
          <p:sp>
            <p:nvSpPr>
              <p:cNvPr id="17" name="Sun 16"/>
              <p:cNvSpPr/>
              <p:nvPr/>
            </p:nvSpPr>
            <p:spPr>
              <a:xfrm>
                <a:off x="1620729" y="997859"/>
                <a:ext cx="268777" cy="272956"/>
              </a:xfrm>
              <a:prstGeom prst="su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Sun 17"/>
              <p:cNvSpPr/>
              <p:nvPr/>
            </p:nvSpPr>
            <p:spPr>
              <a:xfrm>
                <a:off x="1266025" y="3734897"/>
                <a:ext cx="1021568" cy="1161191"/>
              </a:xfrm>
              <a:prstGeom prst="su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 smtClean="0">
                  <a:ln>
                    <a:solidFill>
                      <a:srgbClr val="CC0099"/>
                    </a:solidFill>
                  </a:ln>
                </a:endParaRPr>
              </a:p>
              <a:p>
                <a:pPr algn="ctr"/>
                <a:r>
                  <a:rPr lang="en-US" sz="6600" b="1" dirty="0" smtClean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accent5"/>
                    </a:solidFill>
                    <a:effectLst>
                      <a:outerShdw blurRad="12700" dist="38100" dir="2700000" algn="tl" rotWithShape="0">
                        <a:schemeClr val="accent5">
                          <a:lumMod val="60000"/>
                          <a:lumOff val="40000"/>
                        </a:schemeClr>
                      </a:outerShdw>
                    </a:effectLst>
                  </a:rPr>
                  <a:t>ম</a:t>
                </a:r>
                <a:endParaRPr lang="en-US" sz="66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16669917" y="290177"/>
            <a:ext cx="1285616" cy="4546502"/>
            <a:chOff x="538545" y="340565"/>
            <a:chExt cx="1285616" cy="4546502"/>
          </a:xfrm>
        </p:grpSpPr>
        <p:sp>
          <p:nvSpPr>
            <p:cNvPr id="20" name="Freeform 19"/>
            <p:cNvSpPr/>
            <p:nvPr/>
          </p:nvSpPr>
          <p:spPr>
            <a:xfrm rot="479373">
              <a:off x="844187" y="340565"/>
              <a:ext cx="652515" cy="776325"/>
            </a:xfrm>
            <a:custGeom>
              <a:avLst/>
              <a:gdLst>
                <a:gd name="connsiteX0" fmla="*/ 305427 w 633087"/>
                <a:gd name="connsiteY0" fmla="*/ 0 h 670560"/>
                <a:gd name="connsiteX1" fmla="*/ 633087 w 633087"/>
                <a:gd name="connsiteY1" fmla="*/ 335280 h 670560"/>
                <a:gd name="connsiteX2" fmla="*/ 305427 w 633087"/>
                <a:gd name="connsiteY2" fmla="*/ 670560 h 670560"/>
                <a:gd name="connsiteX3" fmla="*/ 3516 w 633087"/>
                <a:gd name="connsiteY3" fmla="*/ 465786 h 670560"/>
                <a:gd name="connsiteX4" fmla="*/ 0 w 633087"/>
                <a:gd name="connsiteY4" fmla="*/ 447967 h 670560"/>
                <a:gd name="connsiteX5" fmla="*/ 184076 w 633087"/>
                <a:gd name="connsiteY5" fmla="*/ 447967 h 670560"/>
                <a:gd name="connsiteX6" fmla="*/ 189582 w 633087"/>
                <a:gd name="connsiteY6" fmla="*/ 456513 h 670560"/>
                <a:gd name="connsiteX7" fmla="*/ 305427 w 633087"/>
                <a:gd name="connsiteY7" fmla="*/ 506730 h 670560"/>
                <a:gd name="connsiteX8" fmla="*/ 469257 w 633087"/>
                <a:gd name="connsiteY8" fmla="*/ 335280 h 670560"/>
                <a:gd name="connsiteX9" fmla="*/ 305427 w 633087"/>
                <a:gd name="connsiteY9" fmla="*/ 163830 h 670560"/>
                <a:gd name="connsiteX10" fmla="*/ 189582 w 633087"/>
                <a:gd name="connsiteY10" fmla="*/ 214047 h 670560"/>
                <a:gd name="connsiteX11" fmla="*/ 184076 w 633087"/>
                <a:gd name="connsiteY11" fmla="*/ 222592 h 670560"/>
                <a:gd name="connsiteX12" fmla="*/ 1 w 633087"/>
                <a:gd name="connsiteY12" fmla="*/ 222592 h 670560"/>
                <a:gd name="connsiteX13" fmla="*/ 3516 w 633087"/>
                <a:gd name="connsiteY13" fmla="*/ 204774 h 670560"/>
                <a:gd name="connsiteX14" fmla="*/ 305427 w 633087"/>
                <a:gd name="connsiteY14" fmla="*/ 0 h 6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33087" h="670560">
                  <a:moveTo>
                    <a:pt x="305427" y="0"/>
                  </a:moveTo>
                  <a:cubicBezTo>
                    <a:pt x="486389" y="0"/>
                    <a:pt x="633087" y="150110"/>
                    <a:pt x="633087" y="335280"/>
                  </a:cubicBezTo>
                  <a:cubicBezTo>
                    <a:pt x="633087" y="520450"/>
                    <a:pt x="486389" y="670560"/>
                    <a:pt x="305427" y="670560"/>
                  </a:cubicBezTo>
                  <a:cubicBezTo>
                    <a:pt x="169706" y="670560"/>
                    <a:pt x="53258" y="586123"/>
                    <a:pt x="3516" y="465786"/>
                  </a:cubicBezTo>
                  <a:lnTo>
                    <a:pt x="0" y="447967"/>
                  </a:lnTo>
                  <a:lnTo>
                    <a:pt x="184076" y="447967"/>
                  </a:lnTo>
                  <a:lnTo>
                    <a:pt x="189582" y="456513"/>
                  </a:lnTo>
                  <a:cubicBezTo>
                    <a:pt x="219229" y="487540"/>
                    <a:pt x="260187" y="506730"/>
                    <a:pt x="305427" y="506730"/>
                  </a:cubicBezTo>
                  <a:cubicBezTo>
                    <a:pt x="395908" y="506730"/>
                    <a:pt x="469257" y="429969"/>
                    <a:pt x="469257" y="335280"/>
                  </a:cubicBezTo>
                  <a:cubicBezTo>
                    <a:pt x="469257" y="240591"/>
                    <a:pt x="395908" y="163830"/>
                    <a:pt x="305427" y="163830"/>
                  </a:cubicBezTo>
                  <a:cubicBezTo>
                    <a:pt x="260187" y="163830"/>
                    <a:pt x="219229" y="183020"/>
                    <a:pt x="189582" y="214047"/>
                  </a:cubicBezTo>
                  <a:lnTo>
                    <a:pt x="184076" y="222592"/>
                  </a:lnTo>
                  <a:lnTo>
                    <a:pt x="1" y="222592"/>
                  </a:lnTo>
                  <a:lnTo>
                    <a:pt x="3516" y="204774"/>
                  </a:lnTo>
                  <a:cubicBezTo>
                    <a:pt x="53258" y="84437"/>
                    <a:pt x="169706" y="0"/>
                    <a:pt x="305427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538545" y="1004700"/>
              <a:ext cx="1285616" cy="3882367"/>
              <a:chOff x="1266025" y="997859"/>
              <a:chExt cx="1021568" cy="3898229"/>
            </a:xfrm>
          </p:grpSpPr>
          <p:sp>
            <p:nvSpPr>
              <p:cNvPr id="22" name="Sun 21"/>
              <p:cNvSpPr/>
              <p:nvPr/>
            </p:nvSpPr>
            <p:spPr>
              <a:xfrm>
                <a:off x="1450986" y="2303437"/>
                <a:ext cx="634312" cy="668740"/>
              </a:xfrm>
              <a:prstGeom prst="sun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dirty="0"/>
              </a:p>
              <a:p>
                <a:pPr algn="ctr"/>
                <a:endParaRPr lang="en-US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endParaRPr>
              </a:p>
              <a:p>
                <a:pPr algn="ctr"/>
                <a:r>
                  <a:rPr lang="en-US" sz="2800" b="1" dirty="0" smtClean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</a:rPr>
                  <a:t>ত</a:t>
                </a:r>
                <a:endParaRPr lang="en-US" sz="2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endParaRPr>
              </a:p>
              <a:p>
                <a:pPr algn="ctr"/>
                <a:endParaRPr lang="en-US" sz="2800" dirty="0"/>
              </a:p>
            </p:txBody>
          </p:sp>
          <p:sp>
            <p:nvSpPr>
              <p:cNvPr id="23" name="Sun 22"/>
              <p:cNvSpPr/>
              <p:nvPr/>
            </p:nvSpPr>
            <p:spPr>
              <a:xfrm>
                <a:off x="1508097" y="1740810"/>
                <a:ext cx="484804" cy="511874"/>
              </a:xfrm>
              <a:prstGeom prst="sun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  <a:p>
                <a:pPr algn="ctr"/>
                <a:endParaRPr lang="en-US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endParaRPr>
              </a:p>
              <a:p>
                <a:pPr algn="ctr"/>
                <a:r>
                  <a:rPr lang="en-US" b="1" dirty="0" smtClean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</a:rPr>
                  <a:t>ত</a:t>
                </a:r>
                <a:endParaRPr lang="en-US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endParaRPr>
              </a:p>
              <a:p>
                <a:pPr algn="ctr"/>
                <a:endParaRPr lang="en-US" dirty="0"/>
              </a:p>
            </p:txBody>
          </p:sp>
          <p:sp>
            <p:nvSpPr>
              <p:cNvPr id="24" name="Sun 23"/>
              <p:cNvSpPr/>
              <p:nvPr/>
            </p:nvSpPr>
            <p:spPr>
              <a:xfrm>
                <a:off x="1564777" y="1346944"/>
                <a:ext cx="382136" cy="368489"/>
              </a:xfrm>
              <a:prstGeom prst="sun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  <a:p>
                <a:pPr algn="ctr"/>
                <a:endParaRPr lang="en-US" sz="1400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endParaRPr>
              </a:p>
              <a:p>
                <a:pPr algn="ctr"/>
                <a:r>
                  <a:rPr lang="en-US" b="1" dirty="0" smtClean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</a:rPr>
                  <a:t>ত</a:t>
                </a:r>
                <a:endParaRPr lang="en-US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endParaRPr>
              </a:p>
              <a:p>
                <a:pPr algn="ctr"/>
                <a:endParaRPr lang="en-US" dirty="0"/>
              </a:p>
            </p:txBody>
          </p:sp>
          <p:sp>
            <p:nvSpPr>
              <p:cNvPr id="25" name="Sun 24"/>
              <p:cNvSpPr/>
              <p:nvPr/>
            </p:nvSpPr>
            <p:spPr>
              <a:xfrm>
                <a:off x="1428527" y="3022930"/>
                <a:ext cx="699602" cy="681612"/>
              </a:xfrm>
              <a:prstGeom prst="sun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/>
              </a:p>
              <a:p>
                <a:pPr algn="ctr"/>
                <a:endParaRPr lang="en-US" sz="2800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endParaRPr>
              </a:p>
              <a:p>
                <a:pPr algn="ctr"/>
                <a:r>
                  <a:rPr lang="en-US" sz="3200" b="1" dirty="0" smtClean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</a:rPr>
                  <a:t>ত</a:t>
                </a:r>
                <a:endParaRPr lang="en-US" sz="32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endParaRPr>
              </a:p>
              <a:p>
                <a:pPr algn="ctr"/>
                <a:endParaRPr lang="en-US" sz="3200" dirty="0"/>
              </a:p>
            </p:txBody>
          </p:sp>
          <p:sp>
            <p:nvSpPr>
              <p:cNvPr id="26" name="Sun 25"/>
              <p:cNvSpPr/>
              <p:nvPr/>
            </p:nvSpPr>
            <p:spPr>
              <a:xfrm>
                <a:off x="1620729" y="997859"/>
                <a:ext cx="268777" cy="272956"/>
              </a:xfrm>
              <a:prstGeom prst="su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Sun 26"/>
              <p:cNvSpPr/>
              <p:nvPr/>
            </p:nvSpPr>
            <p:spPr>
              <a:xfrm>
                <a:off x="1266025" y="3734897"/>
                <a:ext cx="1021568" cy="1161191"/>
              </a:xfrm>
              <a:prstGeom prst="sun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 smtClean="0"/>
              </a:p>
              <a:p>
                <a:pPr algn="ctr"/>
                <a:r>
                  <a:rPr lang="en-US" sz="6600" b="1" dirty="0" smtClean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</a:rPr>
                  <a:t>ত</a:t>
                </a:r>
                <a:endParaRPr lang="en-US" sz="6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15288252" y="355161"/>
            <a:ext cx="1285616" cy="4546502"/>
            <a:chOff x="538545" y="340565"/>
            <a:chExt cx="1285616" cy="4546502"/>
          </a:xfrm>
        </p:grpSpPr>
        <p:sp>
          <p:nvSpPr>
            <p:cNvPr id="29" name="Freeform 28"/>
            <p:cNvSpPr/>
            <p:nvPr/>
          </p:nvSpPr>
          <p:spPr>
            <a:xfrm rot="479373">
              <a:off x="844187" y="340565"/>
              <a:ext cx="652515" cy="776325"/>
            </a:xfrm>
            <a:custGeom>
              <a:avLst/>
              <a:gdLst>
                <a:gd name="connsiteX0" fmla="*/ 305427 w 633087"/>
                <a:gd name="connsiteY0" fmla="*/ 0 h 670560"/>
                <a:gd name="connsiteX1" fmla="*/ 633087 w 633087"/>
                <a:gd name="connsiteY1" fmla="*/ 335280 h 670560"/>
                <a:gd name="connsiteX2" fmla="*/ 305427 w 633087"/>
                <a:gd name="connsiteY2" fmla="*/ 670560 h 670560"/>
                <a:gd name="connsiteX3" fmla="*/ 3516 w 633087"/>
                <a:gd name="connsiteY3" fmla="*/ 465786 h 670560"/>
                <a:gd name="connsiteX4" fmla="*/ 0 w 633087"/>
                <a:gd name="connsiteY4" fmla="*/ 447967 h 670560"/>
                <a:gd name="connsiteX5" fmla="*/ 184076 w 633087"/>
                <a:gd name="connsiteY5" fmla="*/ 447967 h 670560"/>
                <a:gd name="connsiteX6" fmla="*/ 189582 w 633087"/>
                <a:gd name="connsiteY6" fmla="*/ 456513 h 670560"/>
                <a:gd name="connsiteX7" fmla="*/ 305427 w 633087"/>
                <a:gd name="connsiteY7" fmla="*/ 506730 h 670560"/>
                <a:gd name="connsiteX8" fmla="*/ 469257 w 633087"/>
                <a:gd name="connsiteY8" fmla="*/ 335280 h 670560"/>
                <a:gd name="connsiteX9" fmla="*/ 305427 w 633087"/>
                <a:gd name="connsiteY9" fmla="*/ 163830 h 670560"/>
                <a:gd name="connsiteX10" fmla="*/ 189582 w 633087"/>
                <a:gd name="connsiteY10" fmla="*/ 214047 h 670560"/>
                <a:gd name="connsiteX11" fmla="*/ 184076 w 633087"/>
                <a:gd name="connsiteY11" fmla="*/ 222592 h 670560"/>
                <a:gd name="connsiteX12" fmla="*/ 1 w 633087"/>
                <a:gd name="connsiteY12" fmla="*/ 222592 h 670560"/>
                <a:gd name="connsiteX13" fmla="*/ 3516 w 633087"/>
                <a:gd name="connsiteY13" fmla="*/ 204774 h 670560"/>
                <a:gd name="connsiteX14" fmla="*/ 305427 w 633087"/>
                <a:gd name="connsiteY14" fmla="*/ 0 h 6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33087" h="670560">
                  <a:moveTo>
                    <a:pt x="305427" y="0"/>
                  </a:moveTo>
                  <a:cubicBezTo>
                    <a:pt x="486389" y="0"/>
                    <a:pt x="633087" y="150110"/>
                    <a:pt x="633087" y="335280"/>
                  </a:cubicBezTo>
                  <a:cubicBezTo>
                    <a:pt x="633087" y="520450"/>
                    <a:pt x="486389" y="670560"/>
                    <a:pt x="305427" y="670560"/>
                  </a:cubicBezTo>
                  <a:cubicBezTo>
                    <a:pt x="169706" y="670560"/>
                    <a:pt x="53258" y="586123"/>
                    <a:pt x="3516" y="465786"/>
                  </a:cubicBezTo>
                  <a:lnTo>
                    <a:pt x="0" y="447967"/>
                  </a:lnTo>
                  <a:lnTo>
                    <a:pt x="184076" y="447967"/>
                  </a:lnTo>
                  <a:lnTo>
                    <a:pt x="189582" y="456513"/>
                  </a:lnTo>
                  <a:cubicBezTo>
                    <a:pt x="219229" y="487540"/>
                    <a:pt x="260187" y="506730"/>
                    <a:pt x="305427" y="506730"/>
                  </a:cubicBezTo>
                  <a:cubicBezTo>
                    <a:pt x="395908" y="506730"/>
                    <a:pt x="469257" y="429969"/>
                    <a:pt x="469257" y="335280"/>
                  </a:cubicBezTo>
                  <a:cubicBezTo>
                    <a:pt x="469257" y="240591"/>
                    <a:pt x="395908" y="163830"/>
                    <a:pt x="305427" y="163830"/>
                  </a:cubicBezTo>
                  <a:cubicBezTo>
                    <a:pt x="260187" y="163830"/>
                    <a:pt x="219229" y="183020"/>
                    <a:pt x="189582" y="214047"/>
                  </a:cubicBezTo>
                  <a:lnTo>
                    <a:pt x="184076" y="222592"/>
                  </a:lnTo>
                  <a:lnTo>
                    <a:pt x="1" y="222592"/>
                  </a:lnTo>
                  <a:lnTo>
                    <a:pt x="3516" y="204774"/>
                  </a:lnTo>
                  <a:cubicBezTo>
                    <a:pt x="53258" y="84437"/>
                    <a:pt x="169706" y="0"/>
                    <a:pt x="305427" y="0"/>
                  </a:cubicBezTo>
                  <a:close/>
                </a:path>
              </a:pathLst>
            </a:cu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538545" y="1004700"/>
              <a:ext cx="1285616" cy="3882367"/>
              <a:chOff x="1266025" y="997859"/>
              <a:chExt cx="1021568" cy="3898229"/>
            </a:xfrm>
          </p:grpSpPr>
          <p:sp>
            <p:nvSpPr>
              <p:cNvPr id="31" name="Sun 30"/>
              <p:cNvSpPr/>
              <p:nvPr/>
            </p:nvSpPr>
            <p:spPr>
              <a:xfrm>
                <a:off x="1450986" y="2303437"/>
                <a:ext cx="634312" cy="668740"/>
              </a:xfrm>
              <a:prstGeom prst="sun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  <a:p>
                <a:pPr algn="ctr"/>
                <a:r>
                  <a:rPr lang="en-US" sz="32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গ</a:t>
                </a:r>
              </a:p>
              <a:p>
                <a:pPr algn="ctr"/>
                <a:endParaRPr lang="en-US" sz="2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" name="Sun 31"/>
              <p:cNvSpPr/>
              <p:nvPr/>
            </p:nvSpPr>
            <p:spPr>
              <a:xfrm>
                <a:off x="1508097" y="1740810"/>
                <a:ext cx="484804" cy="511874"/>
              </a:xfrm>
              <a:prstGeom prst="sun">
                <a:avLst/>
              </a:prstGeom>
              <a:solidFill>
                <a:schemeClr val="tx1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 smtClean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</a:endParaRPr>
              </a:p>
              <a:p>
                <a:pPr algn="ctr"/>
                <a:r>
                  <a:rPr lang="en-US" b="1" dirty="0" smtClean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গ</a:t>
                </a:r>
                <a:endParaRPr lang="en-US" b="1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</a:endParaRPr>
              </a:p>
              <a:p>
                <a:pPr algn="ctr"/>
                <a:endParaRPr lang="en-US" dirty="0"/>
              </a:p>
            </p:txBody>
          </p:sp>
          <p:sp>
            <p:nvSpPr>
              <p:cNvPr id="33" name="Sun 32"/>
              <p:cNvSpPr/>
              <p:nvPr/>
            </p:nvSpPr>
            <p:spPr>
              <a:xfrm>
                <a:off x="1564777" y="1346944"/>
                <a:ext cx="382136" cy="368489"/>
              </a:xfrm>
              <a:prstGeom prst="sun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 smtClean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</a:endParaRPr>
              </a:p>
              <a:p>
                <a:pPr algn="ctr"/>
                <a:r>
                  <a:rPr lang="en-US" b="1" dirty="0" smtClean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গ</a:t>
                </a:r>
                <a:endParaRPr lang="en-US" b="1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</a:endParaRPr>
              </a:p>
              <a:p>
                <a:pPr algn="ctr"/>
                <a:endParaRPr lang="en-US" dirty="0"/>
              </a:p>
            </p:txBody>
          </p:sp>
          <p:sp>
            <p:nvSpPr>
              <p:cNvPr id="34" name="Sun 33"/>
              <p:cNvSpPr/>
              <p:nvPr/>
            </p:nvSpPr>
            <p:spPr>
              <a:xfrm>
                <a:off x="1428527" y="3022930"/>
                <a:ext cx="699602" cy="681612"/>
              </a:xfrm>
              <a:prstGeom prst="sun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 smtClean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</a:endParaRPr>
              </a:p>
              <a:p>
                <a:pPr algn="ctr"/>
                <a:r>
                  <a:rPr lang="en-US" sz="2800" b="1" dirty="0" smtClean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গ</a:t>
                </a:r>
                <a:endParaRPr lang="en-US" sz="2800" b="1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</a:endParaRPr>
              </a:p>
              <a:p>
                <a:pPr algn="ctr"/>
                <a:endParaRPr lang="en-US" sz="2800" dirty="0"/>
              </a:p>
            </p:txBody>
          </p:sp>
          <p:sp>
            <p:nvSpPr>
              <p:cNvPr id="35" name="Sun 34"/>
              <p:cNvSpPr/>
              <p:nvPr/>
            </p:nvSpPr>
            <p:spPr>
              <a:xfrm>
                <a:off x="1620729" y="997859"/>
                <a:ext cx="268777" cy="272956"/>
              </a:xfrm>
              <a:prstGeom prst="su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un 35"/>
              <p:cNvSpPr/>
              <p:nvPr/>
            </p:nvSpPr>
            <p:spPr>
              <a:xfrm>
                <a:off x="1266025" y="3734897"/>
                <a:ext cx="1021568" cy="1161191"/>
              </a:xfrm>
              <a:prstGeom prst="sun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 dirty="0" smtClean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</a:endParaRPr>
              </a:p>
              <a:p>
                <a:pPr algn="ctr"/>
                <a:r>
                  <a:rPr lang="en-US" sz="6600" b="1" dirty="0" smtClean="0">
                    <a:ln w="12700" cmpd="sng">
                      <a:solidFill>
                        <a:schemeClr val="accent4"/>
                      </a:solidFill>
                      <a:prstDash val="solid"/>
                    </a:ln>
                    <a:gradFill>
                      <a:gsLst>
                        <a:gs pos="0">
                          <a:schemeClr val="accent4"/>
                        </a:gs>
                        <a:gs pos="4000">
                          <a:schemeClr val="accent4">
                            <a:lumMod val="60000"/>
                            <a:lumOff val="40000"/>
                          </a:schemeClr>
                        </a:gs>
                        <a:gs pos="87000">
                          <a:schemeClr val="accent4">
                            <a:lumMod val="20000"/>
                            <a:lumOff val="80000"/>
                          </a:schemeClr>
                        </a:gs>
                      </a:gsLst>
                      <a:lin ang="5400000"/>
                    </a:gradFill>
                  </a:rPr>
                  <a:t>গ</a:t>
                </a:r>
                <a:endParaRPr lang="en-US" sz="6600" b="1" dirty="0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12571963" y="479231"/>
            <a:ext cx="1285616" cy="4564615"/>
            <a:chOff x="12571963" y="479231"/>
            <a:chExt cx="1285616" cy="4564615"/>
          </a:xfrm>
        </p:grpSpPr>
        <p:grpSp>
          <p:nvGrpSpPr>
            <p:cNvPr id="38" name="Group 37"/>
            <p:cNvGrpSpPr/>
            <p:nvPr/>
          </p:nvGrpSpPr>
          <p:grpSpPr>
            <a:xfrm>
              <a:off x="12571963" y="479231"/>
              <a:ext cx="1285616" cy="4564615"/>
              <a:chOff x="538545" y="377437"/>
              <a:chExt cx="1285616" cy="4417450"/>
            </a:xfrm>
          </p:grpSpPr>
          <p:sp>
            <p:nvSpPr>
              <p:cNvPr id="44" name="Freeform 43"/>
              <p:cNvSpPr/>
              <p:nvPr/>
            </p:nvSpPr>
            <p:spPr>
              <a:xfrm rot="479373">
                <a:off x="844187" y="377437"/>
                <a:ext cx="652515" cy="776325"/>
              </a:xfrm>
              <a:custGeom>
                <a:avLst/>
                <a:gdLst>
                  <a:gd name="connsiteX0" fmla="*/ 305427 w 633087"/>
                  <a:gd name="connsiteY0" fmla="*/ 0 h 670560"/>
                  <a:gd name="connsiteX1" fmla="*/ 633087 w 633087"/>
                  <a:gd name="connsiteY1" fmla="*/ 335280 h 670560"/>
                  <a:gd name="connsiteX2" fmla="*/ 305427 w 633087"/>
                  <a:gd name="connsiteY2" fmla="*/ 670560 h 670560"/>
                  <a:gd name="connsiteX3" fmla="*/ 3516 w 633087"/>
                  <a:gd name="connsiteY3" fmla="*/ 465786 h 670560"/>
                  <a:gd name="connsiteX4" fmla="*/ 0 w 633087"/>
                  <a:gd name="connsiteY4" fmla="*/ 447967 h 670560"/>
                  <a:gd name="connsiteX5" fmla="*/ 184076 w 633087"/>
                  <a:gd name="connsiteY5" fmla="*/ 447967 h 670560"/>
                  <a:gd name="connsiteX6" fmla="*/ 189582 w 633087"/>
                  <a:gd name="connsiteY6" fmla="*/ 456513 h 670560"/>
                  <a:gd name="connsiteX7" fmla="*/ 305427 w 633087"/>
                  <a:gd name="connsiteY7" fmla="*/ 506730 h 670560"/>
                  <a:gd name="connsiteX8" fmla="*/ 469257 w 633087"/>
                  <a:gd name="connsiteY8" fmla="*/ 335280 h 670560"/>
                  <a:gd name="connsiteX9" fmla="*/ 305427 w 633087"/>
                  <a:gd name="connsiteY9" fmla="*/ 163830 h 670560"/>
                  <a:gd name="connsiteX10" fmla="*/ 189582 w 633087"/>
                  <a:gd name="connsiteY10" fmla="*/ 214047 h 670560"/>
                  <a:gd name="connsiteX11" fmla="*/ 184076 w 633087"/>
                  <a:gd name="connsiteY11" fmla="*/ 222592 h 670560"/>
                  <a:gd name="connsiteX12" fmla="*/ 1 w 633087"/>
                  <a:gd name="connsiteY12" fmla="*/ 222592 h 670560"/>
                  <a:gd name="connsiteX13" fmla="*/ 3516 w 633087"/>
                  <a:gd name="connsiteY13" fmla="*/ 204774 h 670560"/>
                  <a:gd name="connsiteX14" fmla="*/ 305427 w 633087"/>
                  <a:gd name="connsiteY14" fmla="*/ 0 h 670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33087" h="670560">
                    <a:moveTo>
                      <a:pt x="305427" y="0"/>
                    </a:moveTo>
                    <a:cubicBezTo>
                      <a:pt x="486389" y="0"/>
                      <a:pt x="633087" y="150110"/>
                      <a:pt x="633087" y="335280"/>
                    </a:cubicBezTo>
                    <a:cubicBezTo>
                      <a:pt x="633087" y="520450"/>
                      <a:pt x="486389" y="670560"/>
                      <a:pt x="305427" y="670560"/>
                    </a:cubicBezTo>
                    <a:cubicBezTo>
                      <a:pt x="169706" y="670560"/>
                      <a:pt x="53258" y="586123"/>
                      <a:pt x="3516" y="465786"/>
                    </a:cubicBezTo>
                    <a:lnTo>
                      <a:pt x="0" y="447967"/>
                    </a:lnTo>
                    <a:lnTo>
                      <a:pt x="184076" y="447967"/>
                    </a:lnTo>
                    <a:lnTo>
                      <a:pt x="189582" y="456513"/>
                    </a:lnTo>
                    <a:cubicBezTo>
                      <a:pt x="219229" y="487540"/>
                      <a:pt x="260187" y="506730"/>
                      <a:pt x="305427" y="506730"/>
                    </a:cubicBezTo>
                    <a:cubicBezTo>
                      <a:pt x="395908" y="506730"/>
                      <a:pt x="469257" y="429969"/>
                      <a:pt x="469257" y="335280"/>
                    </a:cubicBezTo>
                    <a:cubicBezTo>
                      <a:pt x="469257" y="240591"/>
                      <a:pt x="395908" y="163830"/>
                      <a:pt x="305427" y="163830"/>
                    </a:cubicBezTo>
                    <a:cubicBezTo>
                      <a:pt x="260187" y="163830"/>
                      <a:pt x="219229" y="183020"/>
                      <a:pt x="189582" y="214047"/>
                    </a:cubicBezTo>
                    <a:lnTo>
                      <a:pt x="184076" y="222592"/>
                    </a:lnTo>
                    <a:lnTo>
                      <a:pt x="1" y="222592"/>
                    </a:lnTo>
                    <a:lnTo>
                      <a:pt x="3516" y="204774"/>
                    </a:lnTo>
                    <a:cubicBezTo>
                      <a:pt x="53258" y="84437"/>
                      <a:pt x="169706" y="0"/>
                      <a:pt x="305427" y="0"/>
                    </a:cubicBezTo>
                    <a:close/>
                  </a:path>
                </a:pathLst>
              </a:custGeom>
              <a:solidFill>
                <a:srgbClr val="7030A0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5" name="Group 44"/>
              <p:cNvGrpSpPr/>
              <p:nvPr/>
            </p:nvGrpSpPr>
            <p:grpSpPr>
              <a:xfrm>
                <a:off x="538545" y="1004700"/>
                <a:ext cx="1285616" cy="3790187"/>
                <a:chOff x="1266025" y="997859"/>
                <a:chExt cx="1021568" cy="3805674"/>
              </a:xfrm>
            </p:grpSpPr>
            <p:sp>
              <p:nvSpPr>
                <p:cNvPr id="46" name="Sun 45"/>
                <p:cNvSpPr/>
                <p:nvPr/>
              </p:nvSpPr>
              <p:spPr>
                <a:xfrm>
                  <a:off x="1450986" y="2303437"/>
                  <a:ext cx="634312" cy="668740"/>
                </a:xfrm>
                <a:prstGeom prst="sun">
                  <a:avLst/>
                </a:prstGeom>
                <a:solidFill>
                  <a:srgbClr val="CC0099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un 46"/>
                <p:cNvSpPr/>
                <p:nvPr/>
              </p:nvSpPr>
              <p:spPr>
                <a:xfrm>
                  <a:off x="1508097" y="1740810"/>
                  <a:ext cx="484804" cy="511874"/>
                </a:xfrm>
                <a:prstGeom prst="sun">
                  <a:avLst/>
                </a:prstGeom>
                <a:solidFill>
                  <a:schemeClr val="tx1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Sun 47"/>
                <p:cNvSpPr/>
                <p:nvPr/>
              </p:nvSpPr>
              <p:spPr>
                <a:xfrm>
                  <a:off x="1564777" y="1346944"/>
                  <a:ext cx="382136" cy="368489"/>
                </a:xfrm>
                <a:prstGeom prst="sun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Sun 48"/>
                <p:cNvSpPr/>
                <p:nvPr/>
              </p:nvSpPr>
              <p:spPr>
                <a:xfrm>
                  <a:off x="1428527" y="3022930"/>
                  <a:ext cx="699602" cy="681612"/>
                </a:xfrm>
                <a:prstGeom prst="sun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Sun 49"/>
                <p:cNvSpPr/>
                <p:nvPr/>
              </p:nvSpPr>
              <p:spPr>
                <a:xfrm>
                  <a:off x="1620729" y="997859"/>
                  <a:ext cx="268777" cy="272956"/>
                </a:xfrm>
                <a:prstGeom prst="sun">
                  <a:avLst/>
                </a:prstGeom>
                <a:solidFill>
                  <a:srgbClr val="FF0000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Sun 50"/>
                <p:cNvSpPr/>
                <p:nvPr/>
              </p:nvSpPr>
              <p:spPr>
                <a:xfrm>
                  <a:off x="1266025" y="3642342"/>
                  <a:ext cx="1021568" cy="1161191"/>
                </a:xfrm>
                <a:prstGeom prst="sun">
                  <a:avLst/>
                </a:prstGeom>
                <a:solidFill>
                  <a:srgbClr val="002060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46601" y="4078108"/>
              <a:ext cx="934386" cy="799456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33066" y="3320232"/>
              <a:ext cx="587962" cy="503057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44083" y="2593120"/>
              <a:ext cx="536408" cy="458948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77134" y="2025292"/>
              <a:ext cx="412514" cy="352945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43236" y="1595636"/>
              <a:ext cx="302907" cy="259166"/>
            </a:xfrm>
            <a:prstGeom prst="rect">
              <a:avLst/>
            </a:prstGeom>
          </p:spPr>
        </p:pic>
      </p:grpSp>
      <p:grpSp>
        <p:nvGrpSpPr>
          <p:cNvPr id="52" name="Group 51"/>
          <p:cNvGrpSpPr/>
          <p:nvPr/>
        </p:nvGrpSpPr>
        <p:grpSpPr>
          <a:xfrm>
            <a:off x="13849237" y="364724"/>
            <a:ext cx="1285616" cy="4557519"/>
            <a:chOff x="13849237" y="364724"/>
            <a:chExt cx="1285616" cy="4557519"/>
          </a:xfrm>
        </p:grpSpPr>
        <p:grpSp>
          <p:nvGrpSpPr>
            <p:cNvPr id="53" name="Group 52"/>
            <p:cNvGrpSpPr/>
            <p:nvPr/>
          </p:nvGrpSpPr>
          <p:grpSpPr>
            <a:xfrm>
              <a:off x="13849237" y="364724"/>
              <a:ext cx="1285616" cy="4557519"/>
              <a:chOff x="549562" y="340565"/>
              <a:chExt cx="1285616" cy="4557519"/>
            </a:xfrm>
          </p:grpSpPr>
          <p:sp>
            <p:nvSpPr>
              <p:cNvPr id="55" name="Freeform 54"/>
              <p:cNvSpPr/>
              <p:nvPr/>
            </p:nvSpPr>
            <p:spPr>
              <a:xfrm rot="479373">
                <a:off x="844187" y="340565"/>
                <a:ext cx="652515" cy="776325"/>
              </a:xfrm>
              <a:custGeom>
                <a:avLst/>
                <a:gdLst>
                  <a:gd name="connsiteX0" fmla="*/ 305427 w 633087"/>
                  <a:gd name="connsiteY0" fmla="*/ 0 h 670560"/>
                  <a:gd name="connsiteX1" fmla="*/ 633087 w 633087"/>
                  <a:gd name="connsiteY1" fmla="*/ 335280 h 670560"/>
                  <a:gd name="connsiteX2" fmla="*/ 305427 w 633087"/>
                  <a:gd name="connsiteY2" fmla="*/ 670560 h 670560"/>
                  <a:gd name="connsiteX3" fmla="*/ 3516 w 633087"/>
                  <a:gd name="connsiteY3" fmla="*/ 465786 h 670560"/>
                  <a:gd name="connsiteX4" fmla="*/ 0 w 633087"/>
                  <a:gd name="connsiteY4" fmla="*/ 447967 h 670560"/>
                  <a:gd name="connsiteX5" fmla="*/ 184076 w 633087"/>
                  <a:gd name="connsiteY5" fmla="*/ 447967 h 670560"/>
                  <a:gd name="connsiteX6" fmla="*/ 189582 w 633087"/>
                  <a:gd name="connsiteY6" fmla="*/ 456513 h 670560"/>
                  <a:gd name="connsiteX7" fmla="*/ 305427 w 633087"/>
                  <a:gd name="connsiteY7" fmla="*/ 506730 h 670560"/>
                  <a:gd name="connsiteX8" fmla="*/ 469257 w 633087"/>
                  <a:gd name="connsiteY8" fmla="*/ 335280 h 670560"/>
                  <a:gd name="connsiteX9" fmla="*/ 305427 w 633087"/>
                  <a:gd name="connsiteY9" fmla="*/ 163830 h 670560"/>
                  <a:gd name="connsiteX10" fmla="*/ 189582 w 633087"/>
                  <a:gd name="connsiteY10" fmla="*/ 214047 h 670560"/>
                  <a:gd name="connsiteX11" fmla="*/ 184076 w 633087"/>
                  <a:gd name="connsiteY11" fmla="*/ 222592 h 670560"/>
                  <a:gd name="connsiteX12" fmla="*/ 1 w 633087"/>
                  <a:gd name="connsiteY12" fmla="*/ 222592 h 670560"/>
                  <a:gd name="connsiteX13" fmla="*/ 3516 w 633087"/>
                  <a:gd name="connsiteY13" fmla="*/ 204774 h 670560"/>
                  <a:gd name="connsiteX14" fmla="*/ 305427 w 633087"/>
                  <a:gd name="connsiteY14" fmla="*/ 0 h 670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33087" h="670560">
                    <a:moveTo>
                      <a:pt x="305427" y="0"/>
                    </a:moveTo>
                    <a:cubicBezTo>
                      <a:pt x="486389" y="0"/>
                      <a:pt x="633087" y="150110"/>
                      <a:pt x="633087" y="335280"/>
                    </a:cubicBezTo>
                    <a:cubicBezTo>
                      <a:pt x="633087" y="520450"/>
                      <a:pt x="486389" y="670560"/>
                      <a:pt x="305427" y="670560"/>
                    </a:cubicBezTo>
                    <a:cubicBezTo>
                      <a:pt x="169706" y="670560"/>
                      <a:pt x="53258" y="586123"/>
                      <a:pt x="3516" y="465786"/>
                    </a:cubicBezTo>
                    <a:lnTo>
                      <a:pt x="0" y="447967"/>
                    </a:lnTo>
                    <a:lnTo>
                      <a:pt x="184076" y="447967"/>
                    </a:lnTo>
                    <a:lnTo>
                      <a:pt x="189582" y="456513"/>
                    </a:lnTo>
                    <a:cubicBezTo>
                      <a:pt x="219229" y="487540"/>
                      <a:pt x="260187" y="506730"/>
                      <a:pt x="305427" y="506730"/>
                    </a:cubicBezTo>
                    <a:cubicBezTo>
                      <a:pt x="395908" y="506730"/>
                      <a:pt x="469257" y="429969"/>
                      <a:pt x="469257" y="335280"/>
                    </a:cubicBezTo>
                    <a:cubicBezTo>
                      <a:pt x="469257" y="240591"/>
                      <a:pt x="395908" y="163830"/>
                      <a:pt x="305427" y="163830"/>
                    </a:cubicBezTo>
                    <a:cubicBezTo>
                      <a:pt x="260187" y="163830"/>
                      <a:pt x="219229" y="183020"/>
                      <a:pt x="189582" y="214047"/>
                    </a:cubicBezTo>
                    <a:lnTo>
                      <a:pt x="184076" y="222592"/>
                    </a:lnTo>
                    <a:lnTo>
                      <a:pt x="1" y="222592"/>
                    </a:lnTo>
                    <a:lnTo>
                      <a:pt x="3516" y="204774"/>
                    </a:lnTo>
                    <a:cubicBezTo>
                      <a:pt x="53258" y="84437"/>
                      <a:pt x="169706" y="0"/>
                      <a:pt x="305427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6" name="Group 55"/>
              <p:cNvGrpSpPr/>
              <p:nvPr/>
            </p:nvGrpSpPr>
            <p:grpSpPr>
              <a:xfrm>
                <a:off x="549562" y="1004700"/>
                <a:ext cx="1285616" cy="3893384"/>
                <a:chOff x="1274779" y="997859"/>
                <a:chExt cx="1021568" cy="3909291"/>
              </a:xfrm>
            </p:grpSpPr>
            <p:sp>
              <p:nvSpPr>
                <p:cNvPr id="57" name="Sun 56"/>
                <p:cNvSpPr/>
                <p:nvPr/>
              </p:nvSpPr>
              <p:spPr>
                <a:xfrm>
                  <a:off x="1450986" y="2303437"/>
                  <a:ext cx="634312" cy="668740"/>
                </a:xfrm>
                <a:prstGeom prst="sun">
                  <a:avLst/>
                </a:prstGeom>
                <a:solidFill>
                  <a:srgbClr val="7030A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endParaRPr lang="en-US" sz="10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endParaRPr lang="en-US" sz="1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endParaRPr lang="en-US" sz="1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r>
                    <a:rPr lang="en-US" sz="2400" dirty="0" err="1">
                      <a:ln w="0"/>
                      <a:solidFill>
                        <a:srgbClr val="FFC0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স্বা</a:t>
                  </a:r>
                  <a:endParaRPr lang="en-US" sz="2400" dirty="0">
                    <a:ln w="0"/>
                    <a:solidFill>
                      <a:srgbClr val="FFC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endParaRPr lang="en-US" sz="1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endParaRPr lang="en-US" sz="2400" dirty="0"/>
                </a:p>
              </p:txBody>
            </p:sp>
            <p:sp>
              <p:nvSpPr>
                <p:cNvPr id="58" name="Sun 57"/>
                <p:cNvSpPr/>
                <p:nvPr/>
              </p:nvSpPr>
              <p:spPr>
                <a:xfrm>
                  <a:off x="1508097" y="1740810"/>
                  <a:ext cx="484804" cy="511874"/>
                </a:xfrm>
                <a:prstGeom prst="sun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 smtClean="0">
                    <a:ln w="0"/>
                    <a:solidFill>
                      <a:srgbClr val="FFC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endParaRPr lang="en-US" sz="600" dirty="0">
                    <a:ln w="0"/>
                    <a:solidFill>
                      <a:srgbClr val="FFC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r>
                    <a:rPr lang="en-US" dirty="0" err="1" smtClean="0">
                      <a:ln w="0"/>
                      <a:solidFill>
                        <a:srgbClr val="FFC0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স্বা</a:t>
                  </a:r>
                  <a:endParaRPr lang="en-US" dirty="0">
                    <a:ln w="0"/>
                    <a:solidFill>
                      <a:srgbClr val="FFC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endParaRPr lang="en-US" dirty="0"/>
                </a:p>
              </p:txBody>
            </p:sp>
            <p:sp>
              <p:nvSpPr>
                <p:cNvPr id="59" name="Sun 58"/>
                <p:cNvSpPr/>
                <p:nvPr/>
              </p:nvSpPr>
              <p:spPr>
                <a:xfrm>
                  <a:off x="1564777" y="1346944"/>
                  <a:ext cx="382136" cy="368489"/>
                </a:xfrm>
                <a:prstGeom prst="sun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 smtClean="0">
                    <a:ln w="0"/>
                    <a:solidFill>
                      <a:srgbClr val="FFC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endParaRPr lang="en-US" sz="400" dirty="0">
                    <a:ln w="0"/>
                    <a:solidFill>
                      <a:srgbClr val="FFC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r>
                    <a:rPr lang="en-US" dirty="0" err="1" smtClean="0">
                      <a:ln w="0"/>
                      <a:solidFill>
                        <a:srgbClr val="FFC0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স্বা</a:t>
                  </a:r>
                  <a:endParaRPr lang="en-US" dirty="0">
                    <a:ln w="0"/>
                    <a:solidFill>
                      <a:srgbClr val="FFC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endParaRPr lang="en-US" dirty="0"/>
                </a:p>
              </p:txBody>
            </p:sp>
            <p:sp>
              <p:nvSpPr>
                <p:cNvPr id="60" name="Sun 59"/>
                <p:cNvSpPr/>
                <p:nvPr/>
              </p:nvSpPr>
              <p:spPr>
                <a:xfrm>
                  <a:off x="1428527" y="3022930"/>
                  <a:ext cx="699602" cy="681612"/>
                </a:xfrm>
                <a:prstGeom prst="sun">
                  <a:avLst/>
                </a:prstGeom>
                <a:solidFill>
                  <a:schemeClr val="accent6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Sun 60"/>
                <p:cNvSpPr/>
                <p:nvPr/>
              </p:nvSpPr>
              <p:spPr>
                <a:xfrm>
                  <a:off x="1620729" y="997859"/>
                  <a:ext cx="268777" cy="272956"/>
                </a:xfrm>
                <a:prstGeom prst="sun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Sun 61"/>
                <p:cNvSpPr/>
                <p:nvPr/>
              </p:nvSpPr>
              <p:spPr>
                <a:xfrm>
                  <a:off x="1274779" y="3745959"/>
                  <a:ext cx="1021568" cy="1161191"/>
                </a:xfrm>
                <a:prstGeom prst="sun">
                  <a:avLst/>
                </a:prstGeom>
                <a:solidFill>
                  <a:srgbClr val="7030A0"/>
                </a:solidFill>
                <a:ln>
                  <a:solidFill>
                    <a:srgbClr val="FF00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dk1"/>
                </a:fillRef>
                <a:effectRef idx="1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r>
                    <a:rPr lang="en-US" sz="2800" dirty="0" smtClean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 </a:t>
                  </a:r>
                </a:p>
                <a:p>
                  <a:pPr algn="ctr"/>
                  <a:endParaRPr lang="en-US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r>
                    <a:rPr lang="en-US" sz="5400" dirty="0" err="1" smtClean="0">
                      <a:ln w="0"/>
                      <a:solidFill>
                        <a:srgbClr val="FFC0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স্বা</a:t>
                  </a:r>
                  <a:endParaRPr lang="en-US" sz="5400" dirty="0">
                    <a:ln w="0"/>
                    <a:solidFill>
                      <a:srgbClr val="FFC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  <a:p>
                  <a:pPr algn="ctr"/>
                  <a:endParaRPr lang="en-US" sz="540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  <p:sp>
          <p:nvSpPr>
            <p:cNvPr id="54" name="Rectangle 53"/>
            <p:cNvSpPr/>
            <p:nvPr/>
          </p:nvSpPr>
          <p:spPr>
            <a:xfrm>
              <a:off x="14297921" y="3240408"/>
              <a:ext cx="38824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স্বা</a:t>
              </a:r>
              <a:endPara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-733460" y="1476249"/>
            <a:ext cx="6096000" cy="267765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 err="1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mg‡ik</a:t>
            </a:r>
            <a:r>
              <a:rPr lang="en-US" sz="3600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 P›`ª </a:t>
            </a:r>
            <a:r>
              <a:rPr lang="en-US" sz="3600" b="1" dirty="0" err="1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mvnv</a:t>
            </a:r>
            <a:endParaRPr lang="en-US" sz="3600" b="1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pPr algn="ctr">
              <a:defRPr/>
            </a:pPr>
            <a:r>
              <a:rPr lang="en-US" sz="2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mv‡eiæ‡bœQv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evwjKv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 D”P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4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defRPr/>
            </a:pPr>
            <a:r>
              <a: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‡K›`</a:t>
            </a:r>
            <a:r>
              <a:rPr lang="en-US" sz="2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yqv</a:t>
            </a:r>
            <a:r>
              <a: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, †</a:t>
            </a:r>
            <a:r>
              <a:rPr lang="en-US" sz="2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bÎ‡Kvbv</a:t>
            </a:r>
            <a:endParaRPr lang="en-US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pPr algn="ctr">
              <a:defRPr/>
            </a:pP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০১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SutonnyMJ" pitchFamily="2" charset="0"/>
              </a:rPr>
              <a:t>712394899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E-mail:- </a:t>
            </a:r>
            <a:r>
              <a:rPr lang="en-US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saha2178@yahoo.com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409" y="4145724"/>
            <a:ext cx="1887070" cy="214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24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4213 L -0.64557 -0.02291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79" y="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33333E-6 L -0.62656 -0.0048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28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.01783 L -0.63594 -0.00439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97" y="-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29 0.00324 L -0.62877 0.00463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81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.00162 L -0.62148 0.0055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81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" y="4161694"/>
            <a:ext cx="4057631" cy="30095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465" y="4161694"/>
            <a:ext cx="1952625" cy="28715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31170"/>
            <a:ext cx="6013695" cy="287061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3" y="-587353"/>
            <a:ext cx="9680281" cy="6323309"/>
          </a:xfrm>
          <a:prstGeom prst="rect">
            <a:avLst/>
          </a:prstGeom>
        </p:spPr>
      </p:pic>
      <p:sp>
        <p:nvSpPr>
          <p:cNvPr id="4" name="Frame 3"/>
          <p:cNvSpPr/>
          <p:nvPr/>
        </p:nvSpPr>
        <p:spPr>
          <a:xfrm>
            <a:off x="0" y="0"/>
            <a:ext cx="12192000" cy="7292569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775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amaresh (1)-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6064" y="2527528"/>
            <a:ext cx="3276600" cy="4150360"/>
          </a:xfrm>
          <a:prstGeom prst="rect">
            <a:avLst/>
          </a:prstGeom>
        </p:spPr>
      </p:pic>
      <p:sp>
        <p:nvSpPr>
          <p:cNvPr id="8" name="Cloud 7"/>
          <p:cNvSpPr/>
          <p:nvPr/>
        </p:nvSpPr>
        <p:spPr>
          <a:xfrm>
            <a:off x="5008728" y="2456029"/>
            <a:ext cx="5859141" cy="4492027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mg‡ik</a:t>
            </a:r>
            <a:r>
              <a:rPr lang="en-US" sz="4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 P›`ª </a:t>
            </a:r>
            <a:r>
              <a:rPr lang="en-US" sz="4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mvnv</a:t>
            </a:r>
            <a:endParaRPr lang="en-US" sz="4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pPr algn="ctr">
              <a:defRPr/>
            </a:pPr>
            <a:r>
              <a:rPr lang="en-US" sz="2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8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SutonnyMJ" pitchFamily="2" charset="0"/>
              </a:rPr>
              <a:t>mv‡eiæ‡bœQv</a:t>
            </a:r>
            <a:r>
              <a:rPr lang="en-US" sz="28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SutonnyMJ" pitchFamily="2" charset="0"/>
              </a:rPr>
              <a:t>evwjKv</a:t>
            </a:r>
            <a:r>
              <a:rPr lang="en-US" sz="28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SutonnyMJ" pitchFamily="2" charset="0"/>
              </a:rPr>
              <a:t> D”P</a:t>
            </a:r>
            <a:r>
              <a:rPr lang="en-US" sz="28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‡K›`</a:t>
            </a:r>
            <a:r>
              <a:rPr lang="en-US" sz="2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yqv</a:t>
            </a:r>
            <a:r>
              <a: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, †</a:t>
            </a:r>
            <a:r>
              <a:rPr lang="en-US" sz="28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bÎ‡Kvbv</a:t>
            </a:r>
            <a:endParaRPr lang="en-US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pPr algn="ctr">
              <a:defRPr/>
            </a:pPr>
            <a:r>
              <a:rPr lang="en-US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০১</a:t>
            </a:r>
            <a:r>
              <a:rPr lang="en-US" sz="2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712394899</a:t>
            </a:r>
            <a:endParaRPr lang="en-US" sz="2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E-mail:- saha2178@yahoo.com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794" y="-464949"/>
            <a:ext cx="8028122" cy="4014061"/>
          </a:xfrm>
          <a:prstGeom prst="rect">
            <a:avLst/>
          </a:prstGeom>
        </p:spPr>
      </p:pic>
      <p:sp>
        <p:nvSpPr>
          <p:cNvPr id="6" name="Frame 5"/>
          <p:cNvSpPr/>
          <p:nvPr/>
        </p:nvSpPr>
        <p:spPr>
          <a:xfrm>
            <a:off x="0" y="1"/>
            <a:ext cx="12192000" cy="6948056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035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464024" y="2685196"/>
            <a:ext cx="3193576" cy="3493827"/>
          </a:xfrm>
          <a:prstGeom prst="flowChartPunchedTape">
            <a:avLst/>
          </a:prstGeom>
          <a:solidFill>
            <a:srgbClr val="5B9BD5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শ্রেণি: ৮ম</a:t>
            </a:r>
            <a:br>
              <a:rPr lang="bn-BD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বিষয়:বাংলা ১ম</a:t>
            </a:r>
            <a:br>
              <a:rPr lang="bn-BD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আমাদের লোকশিল্প</a:t>
            </a:r>
            <a:br>
              <a:rPr lang="bn-BD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সময়: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৫০মিনিট।</a:t>
            </a:r>
            <a:endParaRPr lang="en-US" sz="32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470" y="1619250"/>
            <a:ext cx="2533650" cy="1809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614" y="1619250"/>
            <a:ext cx="2619375" cy="1809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822" y="1542196"/>
            <a:ext cx="2466975" cy="1847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470" y="3506054"/>
            <a:ext cx="2085975" cy="22002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296" y="3508183"/>
            <a:ext cx="2466975" cy="21981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122" y="3506054"/>
            <a:ext cx="2459550" cy="2133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384" y="-391161"/>
            <a:ext cx="8039925" cy="2742857"/>
          </a:xfrm>
          <a:prstGeom prst="rect">
            <a:avLst/>
          </a:prstGeom>
        </p:spPr>
      </p:pic>
      <p:sp>
        <p:nvSpPr>
          <p:cNvPr id="13" name="Frame 12"/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693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608" y="3065489"/>
            <a:ext cx="4376504" cy="38449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8" y="3065490"/>
            <a:ext cx="4242970" cy="38449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305" y="3013025"/>
            <a:ext cx="3344196" cy="394990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359" y="0"/>
            <a:ext cx="9246979" cy="2742857"/>
          </a:xfrm>
          <a:prstGeom prst="rect">
            <a:avLst/>
          </a:prstGeom>
        </p:spPr>
      </p:pic>
      <p:sp>
        <p:nvSpPr>
          <p:cNvPr id="10" name="Frame 9"/>
          <p:cNvSpPr/>
          <p:nvPr/>
        </p:nvSpPr>
        <p:spPr>
          <a:xfrm>
            <a:off x="0" y="0"/>
            <a:ext cx="12192000" cy="6962931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286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476" y="1885016"/>
            <a:ext cx="2403110" cy="1600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476" y="3520584"/>
            <a:ext cx="2374224" cy="17430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172" y="3250833"/>
            <a:ext cx="2828035" cy="23750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439" y="5263659"/>
            <a:ext cx="2857500" cy="1600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379" y="1924568"/>
            <a:ext cx="2849828" cy="1600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759" y="5265448"/>
            <a:ext cx="2496941" cy="15984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740" y="-316306"/>
            <a:ext cx="7784659" cy="2742857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459951" y="2230183"/>
            <a:ext cx="6312807" cy="4404210"/>
            <a:chOff x="459951" y="2230183"/>
            <a:chExt cx="6312807" cy="4404210"/>
          </a:xfrm>
        </p:grpSpPr>
        <p:sp>
          <p:nvSpPr>
            <p:cNvPr id="6" name="Oval Callout 5"/>
            <p:cNvSpPr/>
            <p:nvPr/>
          </p:nvSpPr>
          <p:spPr>
            <a:xfrm rot="10800000">
              <a:off x="459951" y="2230183"/>
              <a:ext cx="6312807" cy="4342801"/>
            </a:xfrm>
            <a:prstGeom prst="wedgeEllipseCallou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42900" lvl="0" indent="-342900">
                <a:spcBef>
                  <a:spcPct val="20000"/>
                </a:spcBef>
                <a:buFont typeface="Arial" pitchFamily="34" charset="0"/>
                <a:buChar char="•"/>
              </a:pPr>
              <a:endPara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070250" y="2365143"/>
              <a:ext cx="5630037" cy="42692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spcBef>
                  <a:spcPct val="20000"/>
                </a:spcBef>
              </a:pPr>
              <a:r>
                <a:rPr lang="bn-BD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এই পাঠ</a:t>
              </a:r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শেষে</a:t>
              </a:r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শিক্ষার্থীরা</a:t>
              </a:r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….</a:t>
              </a:r>
              <a:r>
                <a:rPr lang="bn-BD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pPr marL="342900" lvl="0" indent="-342900">
                <a:spcBef>
                  <a:spcPct val="20000"/>
                </a:spcBef>
                <a:buFont typeface="Wingdings" panose="05000000000000000000" pitchFamily="2" charset="2"/>
                <a:buChar char="v"/>
              </a:pPr>
              <a:r>
                <a:rPr lang="bn-BD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লেখক</a:t>
              </a:r>
              <a:r>
                <a:rPr lang="en-GB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কামরুল হাসানের </a:t>
              </a:r>
              <a:r>
                <a:rPr lang="en-US" sz="20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পরি</a:t>
              </a:r>
              <a:r>
                <a:rPr lang="bn-BD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চিতি </a:t>
              </a:r>
              <a:r>
                <a:rPr lang="en-US" sz="20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বল</a:t>
              </a:r>
              <a:r>
                <a:rPr lang="bn-BD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তে </a:t>
              </a:r>
              <a:r>
                <a:rPr lang="bn-BD" sz="2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;</a:t>
              </a:r>
            </a:p>
            <a:p>
              <a:pPr marL="171450" lvl="0" indent="-171450">
                <a:spcBef>
                  <a:spcPct val="20000"/>
                </a:spcBef>
                <a:buFont typeface="Wingdings" panose="05000000000000000000" pitchFamily="2" charset="2"/>
                <a:buChar char="v"/>
              </a:pPr>
              <a:r>
                <a:rPr lang="bn-BD" sz="2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দেশের </a:t>
              </a:r>
              <a:r>
                <a:rPr lang="bn-BD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লোকশিল্প সম্পর্কে </a:t>
              </a:r>
              <a:r>
                <a:rPr lang="en-US" sz="20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বর্ণনা</a:t>
              </a:r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bn-BD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;</a:t>
              </a:r>
            </a:p>
            <a:p>
              <a:pPr lvl="0">
                <a:spcBef>
                  <a:spcPct val="20000"/>
                </a:spcBef>
              </a:pPr>
              <a:endParaRPr lang="en-US" sz="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pPr marL="342900" lvl="0" indent="-342900">
                <a:spcBef>
                  <a:spcPct val="20000"/>
                </a:spcBef>
                <a:buFont typeface="Wingdings" panose="05000000000000000000" pitchFamily="2" charset="2"/>
                <a:buChar char="v"/>
              </a:pPr>
              <a:r>
                <a:rPr lang="bn-BD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বাংলাদেশের বিভিন্ন অঞ্চলের লোকশিল্প ও লোক ঐতিহ্য </a:t>
              </a:r>
              <a:r>
                <a:rPr lang="en-US" sz="20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ব্যাখ্যা</a:t>
              </a:r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 ।</a:t>
              </a:r>
              <a:endPara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/>
              <a:endParaRPr lang="en-US" sz="2000" dirty="0"/>
            </a:p>
          </p:txBody>
        </p:sp>
      </p:grpSp>
      <p:sp>
        <p:nvSpPr>
          <p:cNvPr id="42" name="Frame 41"/>
          <p:cNvSpPr/>
          <p:nvPr/>
        </p:nvSpPr>
        <p:spPr>
          <a:xfrm>
            <a:off x="0" y="0"/>
            <a:ext cx="12192000" cy="6863859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80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201512011915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057400"/>
            <a:ext cx="2895600" cy="4343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05912" y="1652507"/>
            <a:ext cx="4150249" cy="257659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rgbClr val="FFFF00"/>
                </a:solidFill>
              </a:rPr>
              <a:t>     </a:t>
            </a:r>
            <a:r>
              <a:rPr lang="en-US" sz="3600" b="1" dirty="0" err="1" smtClean="0">
                <a:solidFill>
                  <a:srgbClr val="FF0000"/>
                </a:solidFill>
              </a:rPr>
              <a:t>প্রকাশিত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বই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     </a:t>
            </a:r>
            <a:r>
              <a:rPr lang="en-US" sz="3600" b="1" dirty="0" err="1" smtClean="0">
                <a:solidFill>
                  <a:srgbClr val="FF0000"/>
                </a:solidFill>
              </a:rPr>
              <a:t>বাংলাদেশের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শিল্প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আন্দোলন</a:t>
            </a:r>
            <a:r>
              <a:rPr lang="en-US" sz="3600" b="1" dirty="0">
                <a:solidFill>
                  <a:srgbClr val="FF0000"/>
                </a:solidFill>
              </a:rPr>
              <a:t> ও </a:t>
            </a:r>
            <a:r>
              <a:rPr lang="en-US" sz="3600" b="1" dirty="0" err="1">
                <a:solidFill>
                  <a:srgbClr val="FF0000"/>
                </a:solidFill>
              </a:rPr>
              <a:t>আমার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কথা</a:t>
            </a:r>
            <a:endParaRPr lang="en-US" sz="3600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05912" y="4457700"/>
            <a:ext cx="4150249" cy="21717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rgbClr val="FF0000"/>
                </a:solidFill>
              </a:rPr>
              <a:t>প্রকাশিত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বই</a:t>
            </a:r>
            <a:r>
              <a:rPr lang="en-US" sz="3200" b="1" dirty="0">
                <a:solidFill>
                  <a:srgbClr val="FF0000"/>
                </a:solidFill>
              </a:rPr>
              <a:t> : </a:t>
            </a:r>
            <a:r>
              <a:rPr lang="en-US" sz="3200" b="1" dirty="0" err="1">
                <a:solidFill>
                  <a:srgbClr val="FF0000"/>
                </a:solidFill>
              </a:rPr>
              <a:t>আন্দোলন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বাংলাদেশের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শিল্প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ও </a:t>
            </a:r>
            <a:r>
              <a:rPr lang="en-US" sz="3200" b="1" dirty="0" err="1">
                <a:solidFill>
                  <a:srgbClr val="FF0000"/>
                </a:solidFill>
              </a:rPr>
              <a:t>আমার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কথা</a:t>
            </a:r>
            <a:endParaRPr lang="en-US" sz="3200" b="1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160" y="1673979"/>
            <a:ext cx="4535839" cy="25473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159" y="1673979"/>
            <a:ext cx="1752600" cy="26098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159" y="4221351"/>
            <a:ext cx="4535840" cy="24849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190" y="-391452"/>
            <a:ext cx="8348658" cy="2743438"/>
          </a:xfrm>
          <a:prstGeom prst="rect">
            <a:avLst/>
          </a:prstGeom>
        </p:spPr>
      </p:pic>
      <p:sp>
        <p:nvSpPr>
          <p:cNvPr id="10" name="Frame 9"/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4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44690" y="762000"/>
            <a:ext cx="24384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শব্দার্থ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ঃ  </a:t>
            </a:r>
            <a:b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endParaRPr lang="en-US" sz="6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0390" y="1754976"/>
            <a:ext cx="2667000" cy="1179576"/>
          </a:xfrm>
          <a:prstGeom prst="rect">
            <a:avLst/>
          </a:prstGeom>
          <a:solidFill>
            <a:srgbClr val="92D050"/>
          </a:solidFill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smtClean="0"/>
              <a:t>  </a:t>
            </a:r>
          </a:p>
          <a:p>
            <a:pPr marL="0" indent="0">
              <a:buNone/>
            </a:pPr>
            <a:r>
              <a:rPr lang="en-US" sz="5400" dirty="0"/>
              <a:t> </a:t>
            </a:r>
            <a:r>
              <a:rPr lang="en-US" sz="5400" dirty="0" smtClean="0"/>
              <a:t>     </a:t>
            </a:r>
            <a:r>
              <a:rPr lang="bn-BD" sz="5400" b="1" dirty="0" smtClean="0"/>
              <a:t>টোপর</a:t>
            </a:r>
            <a:r>
              <a:rPr lang="bn-BD" sz="2400" dirty="0" smtClean="0"/>
              <a:t> </a:t>
            </a:r>
          </a:p>
          <a:p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28599" y="4785430"/>
            <a:ext cx="318102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লুপ্তপ্রায়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Hexagon 12"/>
          <p:cNvSpPr/>
          <p:nvPr/>
        </p:nvSpPr>
        <p:spPr>
          <a:xfrm>
            <a:off x="7787898" y="1425843"/>
            <a:ext cx="3812583" cy="2120039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>
                <a:solidFill>
                  <a:srgbClr val="FF0000"/>
                </a:solidFill>
              </a:rPr>
              <a:t>হিন্দু সম্প্রদায়ের বরের মাথার মুকট</a:t>
            </a:r>
            <a:endParaRPr lang="en-US" sz="3200" b="1" dirty="0">
              <a:solidFill>
                <a:srgbClr val="FF0000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883" y="560256"/>
            <a:ext cx="2666667" cy="30476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28" y="3871948"/>
            <a:ext cx="3528447" cy="2144022"/>
          </a:xfrm>
          <a:prstGeom prst="rect">
            <a:avLst/>
          </a:prstGeom>
        </p:spPr>
      </p:pic>
      <p:sp>
        <p:nvSpPr>
          <p:cNvPr id="18" name="Hexagon 17"/>
          <p:cNvSpPr/>
          <p:nvPr/>
        </p:nvSpPr>
        <p:spPr>
          <a:xfrm>
            <a:off x="8372514" y="3974171"/>
            <a:ext cx="3227967" cy="2120039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</a:rPr>
              <a:t>লোপ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পেতে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বসেছে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এমন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en-US" dirty="0"/>
          </a:p>
        </p:txBody>
      </p:sp>
      <p:sp>
        <p:nvSpPr>
          <p:cNvPr id="9" name="Frame 8"/>
          <p:cNvSpPr/>
          <p:nvPr/>
        </p:nvSpPr>
        <p:spPr>
          <a:xfrm>
            <a:off x="0" y="-152400"/>
            <a:ext cx="12192000" cy="7010400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04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 animBg="1"/>
      <p:bldP spid="13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114564" y="635430"/>
            <a:ext cx="4215539" cy="176680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</a:rPr>
              <a:t>ঐতিহ্য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0" y="3622728"/>
            <a:ext cx="3952068" cy="214264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solidFill>
                  <a:srgbClr val="C00000"/>
                </a:solidFill>
              </a:rPr>
              <a:t>সংরক্ষণ</a:t>
            </a:r>
            <a:endParaRPr lang="en-US" sz="8800" dirty="0">
              <a:solidFill>
                <a:srgbClr val="C00000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8032981" y="3603355"/>
            <a:ext cx="3948723" cy="226275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</a:rPr>
              <a:t>বিশেষভাবে</a:t>
            </a:r>
            <a:r>
              <a:rPr lang="en-US" sz="4000" b="1" dirty="0">
                <a:solidFill>
                  <a:srgbClr val="FF0000"/>
                </a:solidFill>
              </a:rPr>
              <a:t>  </a:t>
            </a:r>
            <a:r>
              <a:rPr lang="en-US" sz="4000" b="1" dirty="0" err="1">
                <a:solidFill>
                  <a:srgbClr val="FF0000"/>
                </a:solidFill>
              </a:rPr>
              <a:t>রক্ষা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err="1">
                <a:solidFill>
                  <a:srgbClr val="FF0000"/>
                </a:solidFill>
              </a:rPr>
              <a:t>করা</a:t>
            </a:r>
            <a:r>
              <a:rPr lang="en-US" sz="4000" b="1" dirty="0">
                <a:solidFill>
                  <a:srgbClr val="FF0000"/>
                </a:solidFill>
              </a:rPr>
              <a:t>  </a:t>
            </a:r>
          </a:p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668" y="294468"/>
            <a:ext cx="3679789" cy="24487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449" y="3591731"/>
            <a:ext cx="3610236" cy="2173637"/>
          </a:xfrm>
          <a:prstGeom prst="rect">
            <a:avLst/>
          </a:prstGeom>
        </p:spPr>
      </p:pic>
      <p:sp>
        <p:nvSpPr>
          <p:cNvPr id="13" name="Cloud 12"/>
          <p:cNvSpPr/>
          <p:nvPr/>
        </p:nvSpPr>
        <p:spPr>
          <a:xfrm>
            <a:off x="8771436" y="294468"/>
            <a:ext cx="3302653" cy="226275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</a:rPr>
              <a:t>অতীতের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গর্ব</a:t>
            </a:r>
            <a:r>
              <a:rPr lang="en-US" sz="3200" b="1" dirty="0">
                <a:solidFill>
                  <a:srgbClr val="FF0000"/>
                </a:solidFill>
              </a:rPr>
              <a:t> ও </a:t>
            </a:r>
            <a:r>
              <a:rPr lang="en-US" sz="3200" b="1" dirty="0" err="1">
                <a:solidFill>
                  <a:srgbClr val="FF0000"/>
                </a:solidFill>
              </a:rPr>
              <a:t>গৌরবের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বস্তু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en-US" dirty="0"/>
          </a:p>
        </p:txBody>
      </p:sp>
      <p:sp>
        <p:nvSpPr>
          <p:cNvPr id="10" name="Frame 9"/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71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972" y="1554293"/>
            <a:ext cx="11876054" cy="51449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207" y="-375663"/>
            <a:ext cx="5485714" cy="2742857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0" y="1"/>
            <a:ext cx="12192000" cy="6857999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74432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/>
          <p:cNvSpPr/>
          <p:nvPr/>
        </p:nvSpPr>
        <p:spPr>
          <a:xfrm>
            <a:off x="404733" y="1514006"/>
            <a:ext cx="5966087" cy="4922317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C00000"/>
                </a:solidFill>
              </a:rPr>
              <a:t>দেশি জিনিস দিয়ে দেশের মানুষের হাতে তৈরি </a:t>
            </a:r>
            <a:r>
              <a:rPr lang="bn-BD" sz="4400" b="1" dirty="0" smtClean="0">
                <a:solidFill>
                  <a:srgbClr val="C00000"/>
                </a:solidFill>
              </a:rPr>
              <a:t>শিল্প</a:t>
            </a:r>
            <a:r>
              <a:rPr lang="en-US" sz="4400" b="1" dirty="0" smtClean="0">
                <a:solidFill>
                  <a:srgbClr val="C00000"/>
                </a:solidFill>
              </a:rPr>
              <a:t> </a:t>
            </a:r>
            <a:r>
              <a:rPr lang="bn-BD" sz="4400" b="1" dirty="0" smtClean="0">
                <a:solidFill>
                  <a:srgbClr val="C00000"/>
                </a:solidFill>
              </a:rPr>
              <a:t>সম্মত দ্রব্য</a:t>
            </a:r>
            <a:r>
              <a:rPr lang="en-US" sz="4400" b="1" dirty="0" smtClean="0">
                <a:solidFill>
                  <a:srgbClr val="C00000"/>
                </a:solidFill>
              </a:rPr>
              <a:t>।</a:t>
            </a:r>
            <a:endParaRPr lang="en-US" sz="4400" b="1" dirty="0">
              <a:solidFill>
                <a:srgbClr val="C00000"/>
              </a:solidFill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847" y="1685925"/>
            <a:ext cx="2802695" cy="1883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804" y="1685926"/>
            <a:ext cx="2818935" cy="17946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856" y="3709441"/>
            <a:ext cx="2793948" cy="27268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804" y="3709441"/>
            <a:ext cx="2724150" cy="258642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793" y="-475071"/>
            <a:ext cx="5485714" cy="2742857"/>
          </a:xfrm>
          <a:prstGeom prst="rect">
            <a:avLst/>
          </a:prstGeom>
        </p:spPr>
      </p:pic>
      <p:sp>
        <p:nvSpPr>
          <p:cNvPr id="9" name="Frame 8"/>
          <p:cNvSpPr/>
          <p:nvPr/>
        </p:nvSpPr>
        <p:spPr>
          <a:xfrm>
            <a:off x="152400" y="152401"/>
            <a:ext cx="12192000" cy="6705600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40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140" y="2354124"/>
            <a:ext cx="5052139" cy="40389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1" y="2382692"/>
            <a:ext cx="5327989" cy="407315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210" y="-360165"/>
            <a:ext cx="5485714" cy="2742857"/>
          </a:xfrm>
          <a:prstGeom prst="rect">
            <a:avLst/>
          </a:prstGeom>
        </p:spPr>
      </p:pic>
      <p:sp>
        <p:nvSpPr>
          <p:cNvPr id="7" name="Frame 6"/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8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4"/>
          <p:cNvSpPr/>
          <p:nvPr/>
        </p:nvSpPr>
        <p:spPr>
          <a:xfrm>
            <a:off x="6505732" y="1873770"/>
            <a:ext cx="5531370" cy="455701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 smtClean="0">
              <a:solidFill>
                <a:srgbClr val="FFFF00"/>
              </a:solidFill>
            </a:endParaRPr>
          </a:p>
          <a:p>
            <a:pPr algn="ctr"/>
            <a:endParaRPr lang="en-US" sz="5400" dirty="0">
              <a:solidFill>
                <a:srgbClr val="FFFF00"/>
              </a:solidFill>
            </a:endParaRPr>
          </a:p>
          <a:p>
            <a:pPr algn="ctr"/>
            <a:r>
              <a:rPr lang="bn-BD" sz="5400" b="1" dirty="0" smtClean="0">
                <a:solidFill>
                  <a:srgbClr val="FFFF00"/>
                </a:solidFill>
              </a:rPr>
              <a:t>অতীতের </a:t>
            </a:r>
            <a:r>
              <a:rPr lang="bn-BD" sz="5400" b="1" dirty="0">
                <a:solidFill>
                  <a:srgbClr val="FFFF00"/>
                </a:solidFill>
              </a:rPr>
              <a:t>গর্ব ও গৌরবের বস্তু</a:t>
            </a:r>
            <a:endParaRPr lang="en-US" sz="5400" b="1" dirty="0">
              <a:solidFill>
                <a:srgbClr val="FFFF00"/>
              </a:solidFill>
            </a:endParaRPr>
          </a:p>
          <a:p>
            <a:pPr algn="ctr"/>
            <a:endParaRPr lang="en-US" sz="5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3702"/>
            <a:ext cx="6066332" cy="33971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403" y="167988"/>
            <a:ext cx="5876155" cy="2285714"/>
          </a:xfrm>
          <a:prstGeom prst="rect">
            <a:avLst/>
          </a:prstGeom>
        </p:spPr>
      </p:pic>
      <p:sp>
        <p:nvSpPr>
          <p:cNvPr id="8" name="Frame 7"/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74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6805534" y="2034290"/>
            <a:ext cx="5386466" cy="401736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 smtClean="0">
              <a:solidFill>
                <a:srgbClr val="C00000"/>
              </a:solidFill>
            </a:endParaRPr>
          </a:p>
          <a:p>
            <a:pPr algn="ctr"/>
            <a:r>
              <a:rPr lang="bn-BD" sz="3600" b="1" dirty="0" smtClean="0">
                <a:solidFill>
                  <a:srgbClr val="C00000"/>
                </a:solidFill>
              </a:rPr>
              <a:t>“</a:t>
            </a:r>
            <a:r>
              <a:rPr lang="bn-BD" sz="3600" b="1" dirty="0">
                <a:solidFill>
                  <a:srgbClr val="C00000"/>
                </a:solidFill>
              </a:rPr>
              <a:t>ঢাকাই মসলিনের কদর ছিল দুনিয়া জুড়ে” - বলতে কি বোঝায়</a:t>
            </a:r>
            <a:r>
              <a:rPr lang="bn-BD" sz="3600" b="1" dirty="0" smtClean="0">
                <a:solidFill>
                  <a:srgbClr val="C00000"/>
                </a:solidFill>
              </a:rPr>
              <a:t>?</a:t>
            </a:r>
            <a:endParaRPr lang="en-US" sz="3600" b="1" dirty="0">
              <a:solidFill>
                <a:srgbClr val="C00000"/>
              </a:solidFill>
            </a:endParaRPr>
          </a:p>
          <a:p>
            <a:pPr algn="ctr"/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304800" y="1711377"/>
            <a:ext cx="6500734" cy="466319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97" y="-251967"/>
            <a:ext cx="5486875" cy="2743438"/>
          </a:xfrm>
          <a:prstGeom prst="rect">
            <a:avLst/>
          </a:prstGeom>
        </p:spPr>
      </p:pic>
      <p:sp>
        <p:nvSpPr>
          <p:cNvPr id="7" name="Frame 6"/>
          <p:cNvSpPr/>
          <p:nvPr/>
        </p:nvSpPr>
        <p:spPr>
          <a:xfrm>
            <a:off x="0" y="1"/>
            <a:ext cx="12192000" cy="6857999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62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084" y="-267465"/>
            <a:ext cx="5486875" cy="2743438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644" y="1922402"/>
            <a:ext cx="7608711" cy="4279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0693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/>
          <p:cNvSpPr/>
          <p:nvPr/>
        </p:nvSpPr>
        <p:spPr>
          <a:xfrm>
            <a:off x="149902" y="1798821"/>
            <a:ext cx="10957809" cy="533649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শিল্পগুন </a:t>
            </a:r>
            <a:r>
              <a:rPr lang="bn-BD" sz="32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বিচারে আমাদের কুটিরশিল্প কোন শিল্পের মধ্যে পড়ে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ঐতিহ্যকে</a:t>
            </a:r>
            <a:r>
              <a:rPr lang="en-US" sz="32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তুলে</a:t>
            </a:r>
            <a:r>
              <a:rPr lang="en-US" sz="32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ধরতে</a:t>
            </a:r>
            <a:r>
              <a:rPr lang="en-US" sz="32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32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3200" b="1" dirty="0">
              <a:solidFill>
                <a:srgbClr val="C00000"/>
              </a:solidFill>
            </a:endParaRPr>
          </a:p>
          <a:p>
            <a:pPr algn="ctr"/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274164" y="3417759"/>
            <a:ext cx="464695" cy="37475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199213" y="4422100"/>
            <a:ext cx="464695" cy="37475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121" y="674902"/>
            <a:ext cx="5485714" cy="2742857"/>
          </a:xfrm>
          <a:prstGeom prst="rect">
            <a:avLst/>
          </a:prstGeom>
        </p:spPr>
      </p:pic>
      <p:sp>
        <p:nvSpPr>
          <p:cNvPr id="7" name="Frame 6"/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60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480448" y="1993692"/>
            <a:ext cx="11546238" cy="467057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</a:endParaRPr>
          </a:p>
          <a:p>
            <a:pPr algn="ctr"/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</a:endParaRPr>
          </a:p>
          <a:p>
            <a:pPr algn="ctr"/>
            <a:r>
              <a:rPr lang="en-US" sz="5400" b="1" dirty="0" err="1" smtClean="0">
                <a:solidFill>
                  <a:srgbClr val="C00000"/>
                </a:solidFill>
                <a:latin typeface="NikoshBAN" pitchFamily="2" charset="0"/>
              </a:rPr>
              <a:t>বর্ষাকাল</a:t>
            </a:r>
            <a:r>
              <a:rPr lang="en-US" sz="5400" b="1" dirty="0" smtClean="0">
                <a:solidFill>
                  <a:srgbClr val="C00000"/>
                </a:solidFill>
                <a:latin typeface="NikoshBAN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itchFamily="2" charset="0"/>
              </a:rPr>
              <a:t>নকশিকাথাঁ</a:t>
            </a:r>
            <a:r>
              <a:rPr lang="en-US" sz="5400" b="1" dirty="0">
                <a:solidFill>
                  <a:srgbClr val="C00000"/>
                </a:solidFill>
                <a:latin typeface="NikoshBAN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itchFamily="2" charset="0"/>
              </a:rPr>
              <a:t>তৈরির</a:t>
            </a:r>
            <a:r>
              <a:rPr lang="en-US" sz="5400" b="1" dirty="0">
                <a:solidFill>
                  <a:srgbClr val="C00000"/>
                </a:solidFill>
                <a:latin typeface="NikoshBAN" pitchFamily="2" charset="0"/>
              </a:rPr>
              <a:t> </a:t>
            </a:r>
            <a:r>
              <a:rPr lang="bn-BD" sz="5400" b="1" dirty="0">
                <a:solidFill>
                  <a:srgbClr val="C00000"/>
                </a:solidFill>
                <a:latin typeface="NikoshBAN" pitchFamily="2" charset="0"/>
              </a:rPr>
              <a:t> </a:t>
            </a:r>
            <a:r>
              <a:rPr lang="bn-BD" sz="4400" b="1" dirty="0">
                <a:solidFill>
                  <a:srgbClr val="C00000"/>
                </a:solidFill>
              </a:rPr>
              <a:t>উপযুক্ত</a:t>
            </a:r>
            <a:r>
              <a:rPr lang="bn-BD" sz="5400" b="1" dirty="0">
                <a:solidFill>
                  <a:srgbClr val="C00000"/>
                </a:solidFill>
                <a:latin typeface="NikoshBAN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itchFamily="2" charset="0"/>
              </a:rPr>
              <a:t>সময়</a:t>
            </a:r>
            <a:r>
              <a:rPr lang="en-US" sz="5400" b="1" dirty="0">
                <a:solidFill>
                  <a:srgbClr val="C00000"/>
                </a:solidFill>
                <a:latin typeface="NikoshBAN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itchFamily="2" charset="0"/>
              </a:rPr>
              <a:t>কেন</a:t>
            </a:r>
            <a:r>
              <a:rPr lang="en-US" sz="5400" b="1" dirty="0">
                <a:solidFill>
                  <a:srgbClr val="C00000"/>
                </a:solidFill>
                <a:latin typeface="NikoshBAN" pitchFamily="2" charset="0"/>
              </a:rPr>
              <a:t>?</a:t>
            </a:r>
            <a:r>
              <a:rPr lang="bn-BD" sz="5400" b="1" dirty="0">
                <a:solidFill>
                  <a:srgbClr val="C00000"/>
                </a:solidFill>
                <a:latin typeface="NikoshBAN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itchFamily="2" charset="0"/>
              </a:rPr>
              <a:t>ব্যাখ্যা</a:t>
            </a:r>
            <a:r>
              <a:rPr lang="en-US" sz="5400" b="1" dirty="0">
                <a:solidFill>
                  <a:srgbClr val="C00000"/>
                </a:solidFill>
                <a:latin typeface="NikoshBAN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itchFamily="2" charset="0"/>
              </a:rPr>
              <a:t>কর</a:t>
            </a:r>
            <a:r>
              <a:rPr lang="bn-BD" sz="5400" b="1" dirty="0">
                <a:solidFill>
                  <a:srgbClr val="C00000"/>
                </a:solidFill>
                <a:latin typeface="NikoshBAN" pitchFamily="2" charset="0"/>
              </a:rPr>
              <a:t>।</a:t>
            </a:r>
            <a:endParaRPr lang="en-US" sz="5400" b="1" dirty="0">
              <a:solidFill>
                <a:srgbClr val="C00000"/>
              </a:solidFill>
            </a:endParaRPr>
          </a:p>
          <a:p>
            <a:pPr algn="ctr"/>
            <a:endParaRPr lang="en-US" sz="4800" b="1" dirty="0">
              <a:solidFill>
                <a:srgbClr val="C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696" y="0"/>
            <a:ext cx="5486875" cy="2743438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152400" y="152401"/>
            <a:ext cx="12192000" cy="6705599"/>
          </a:xfrm>
          <a:prstGeom prst="frame">
            <a:avLst>
              <a:gd name="adj1" fmla="val 2071"/>
            </a:avLst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59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80000">
              <a:schemeClr val="accent1">
                <a:tint val="44500"/>
                <a:satMod val="160000"/>
              </a:schemeClr>
            </a:gs>
            <a:gs pos="84000">
              <a:schemeClr val="accent1">
                <a:tint val="23500"/>
                <a:satMod val="160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059712" y="1014395"/>
            <a:ext cx="1629869" cy="1335406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ধন্যবাদ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653" y="950594"/>
            <a:ext cx="4764406" cy="476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0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after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0.38476 -0.10648 C 0.58411 -0.10648 0.74583 0.10555 0.74583 0.36898 C 0.74583 0.63194 0.58411 0.84583 0.38476 0.84583 C 0.18554 0.84583 0.02408 0.63194 0.02408 0.36898 C 0.02408 0.10555 0.18554 -0.10648 0.38476 -0.10648 Z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C1C93EF2-4785-427F-84A5-F1666490E9C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467</TotalTime>
  <Words>432</Words>
  <Application>Microsoft Office PowerPoint</Application>
  <PresentationFormat>Widescreen</PresentationFormat>
  <Paragraphs>134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NikoshBAN</vt:lpstr>
      <vt:lpstr>SutonnyMJ</vt:lpstr>
      <vt:lpstr>Times New Roman</vt:lpstr>
      <vt:lpstr>Tw Cen MT</vt:lpstr>
      <vt:lpstr>Tw Cen MT Condensed</vt:lpstr>
      <vt:lpstr>Vrinda</vt:lpstr>
      <vt:lpstr>Wingdings</vt:lpstr>
      <vt:lpstr>Wingdings 3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Night</dc:creator>
  <cp:lastModifiedBy>night</cp:lastModifiedBy>
  <cp:revision>239</cp:revision>
  <dcterms:created xsi:type="dcterms:W3CDTF">2019-08-10T07:46:52Z</dcterms:created>
  <dcterms:modified xsi:type="dcterms:W3CDTF">2019-10-15T08:29:00Z</dcterms:modified>
</cp:coreProperties>
</file>