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56" r:id="rId4"/>
    <p:sldId id="270" r:id="rId5"/>
    <p:sldId id="257" r:id="rId6"/>
    <p:sldId id="258" r:id="rId7"/>
    <p:sldId id="259" r:id="rId8"/>
    <p:sldId id="263" r:id="rId9"/>
    <p:sldId id="264" r:id="rId10"/>
    <p:sldId id="260" r:id="rId11"/>
    <p:sldId id="261" r:id="rId12"/>
    <p:sldId id="265" r:id="rId13"/>
    <p:sldId id="262" r:id="rId14"/>
    <p:sldId id="266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67CA9-B959-4E5D-8D81-5C7085361DF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A0FC8-6DDF-4786-9560-B2C9F916E7F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ভারত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F1CC07E-5CA0-4953-8B4A-816A48262E70}" type="parTrans" cxnId="{D6A768C9-358B-4A34-BB33-4BC1150B06AD}">
      <dgm:prSet/>
      <dgm:spPr/>
      <dgm:t>
        <a:bodyPr/>
        <a:lstStyle/>
        <a:p>
          <a:endParaRPr lang="en-US"/>
        </a:p>
      </dgm:t>
    </dgm:pt>
    <dgm:pt modelId="{72E10062-E2F5-4736-B547-A743C6238852}" type="sibTrans" cxnId="{D6A768C9-358B-4A34-BB33-4BC1150B06AD}">
      <dgm:prSet/>
      <dgm:spPr/>
      <dgm:t>
        <a:bodyPr/>
        <a:lstStyle/>
        <a:p>
          <a:endParaRPr lang="en-US"/>
        </a:p>
      </dgm:t>
    </dgm:pt>
    <dgm:pt modelId="{6AD60D46-DED0-4C0A-8693-416BE40A8D87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হিমালয়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A88BD44-556D-490E-86EB-73745F28DA61}" type="parTrans" cxnId="{5B7035B2-F73E-4688-A3BE-AE34BC9AD765}">
      <dgm:prSet/>
      <dgm:spPr/>
      <dgm:t>
        <a:bodyPr/>
        <a:lstStyle/>
        <a:p>
          <a:endParaRPr lang="en-US"/>
        </a:p>
      </dgm:t>
    </dgm:pt>
    <dgm:pt modelId="{A47116A3-370F-4188-89AB-D9D86CE5F2B7}" type="sibTrans" cxnId="{5B7035B2-F73E-4688-A3BE-AE34BC9AD765}">
      <dgm:prSet/>
      <dgm:spPr/>
      <dgm:t>
        <a:bodyPr/>
        <a:lstStyle/>
        <a:p>
          <a:endParaRPr lang="en-US"/>
        </a:p>
      </dgm:t>
    </dgm:pt>
    <dgm:pt modelId="{633A455A-835B-4702-A496-A1EA3622B169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আরাকান ও আসামের জঙ্গল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D71FFEB-D3D0-4515-85D7-09F6D7347CD9}" type="parTrans" cxnId="{4796E96D-C437-4AA2-8E5B-26A7C7C4511B}">
      <dgm:prSet/>
      <dgm:spPr/>
      <dgm:t>
        <a:bodyPr/>
        <a:lstStyle/>
        <a:p>
          <a:endParaRPr lang="en-US"/>
        </a:p>
      </dgm:t>
    </dgm:pt>
    <dgm:pt modelId="{02D3FD83-AAF5-4529-9856-7C9D4D59FF1C}" type="sibTrans" cxnId="{4796E96D-C437-4AA2-8E5B-26A7C7C4511B}">
      <dgm:prSet/>
      <dgm:spPr/>
      <dgm:t>
        <a:bodyPr/>
        <a:lstStyle/>
        <a:p>
          <a:endParaRPr lang="en-US"/>
        </a:p>
      </dgm:t>
    </dgm:pt>
    <dgm:pt modelId="{FB721BE3-3472-47DC-BFDC-38FA105693A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ভারত মহাসাগর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2839FFC-CB0D-46EB-8B22-8F3EFA7D56C1}" type="parTrans" cxnId="{35B9F647-DA10-42D3-A3C4-BE1142650C07}">
      <dgm:prSet/>
      <dgm:spPr/>
      <dgm:t>
        <a:bodyPr/>
        <a:lstStyle/>
        <a:p>
          <a:endParaRPr lang="en-US"/>
        </a:p>
      </dgm:t>
    </dgm:pt>
    <dgm:pt modelId="{2D740CD1-ED27-46B0-A15C-180ECBA4CE61}" type="sibTrans" cxnId="{35B9F647-DA10-42D3-A3C4-BE1142650C07}">
      <dgm:prSet/>
      <dgm:spPr/>
      <dgm:t>
        <a:bodyPr/>
        <a:lstStyle/>
        <a:p>
          <a:endParaRPr lang="en-US"/>
        </a:p>
      </dgm:t>
    </dgm:pt>
    <dgm:pt modelId="{A11968AF-58EF-4D48-8ECA-3DA77F2BEB22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হিন্দুকুস পর্বত ও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সুলেমান পর্বত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18EC4F7-80A8-4C17-A1A7-47DB0F2DC607}" type="parTrans" cxnId="{CA644A9D-4AC2-4419-8443-668989873992}">
      <dgm:prSet/>
      <dgm:spPr/>
      <dgm:t>
        <a:bodyPr/>
        <a:lstStyle/>
        <a:p>
          <a:endParaRPr lang="en-US"/>
        </a:p>
      </dgm:t>
    </dgm:pt>
    <dgm:pt modelId="{5F62D18B-EC20-49A2-806B-D7E759F3AC78}" type="sibTrans" cxnId="{CA644A9D-4AC2-4419-8443-668989873992}">
      <dgm:prSet/>
      <dgm:spPr/>
      <dgm:t>
        <a:bodyPr/>
        <a:lstStyle/>
        <a:p>
          <a:endParaRPr lang="en-US"/>
        </a:p>
      </dgm:t>
    </dgm:pt>
    <dgm:pt modelId="{071E095B-F30D-4529-88C3-E6878CDA73FE}" type="pres">
      <dgm:prSet presAssocID="{94B67CA9-B959-4E5D-8D81-5C7085361D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798CDC-D7C9-4835-9B36-E27BE5FA7ACC}" type="pres">
      <dgm:prSet presAssocID="{292A0FC8-6DDF-4786-9560-B2C9F916E7F8}" presName="centerShape" presStyleLbl="node0" presStyleIdx="0" presStyleCnt="1"/>
      <dgm:spPr/>
      <dgm:t>
        <a:bodyPr/>
        <a:lstStyle/>
        <a:p>
          <a:endParaRPr lang="en-US"/>
        </a:p>
      </dgm:t>
    </dgm:pt>
    <dgm:pt modelId="{18470C8D-73E1-4BAC-BE22-8CA13D947A68}" type="pres">
      <dgm:prSet presAssocID="{EA88BD44-556D-490E-86EB-73745F28DA6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7ACD0E9-DE94-4E93-8889-B251F2236725}" type="pres">
      <dgm:prSet presAssocID="{EA88BD44-556D-490E-86EB-73745F28DA6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70E0D30-5AC0-413E-A6A4-9E976D53ACC3}" type="pres">
      <dgm:prSet presAssocID="{6AD60D46-DED0-4C0A-8693-416BE40A8D87}" presName="node" presStyleLbl="node1" presStyleIdx="0" presStyleCnt="4" custScaleX="130234" custScaleY="100539" custRadScaleRad="100248" custRadScaleInc="-4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21A06-49C5-4E47-9FB7-6BC29B602DBB}" type="pres">
      <dgm:prSet presAssocID="{AD71FFEB-D3D0-4515-85D7-09F6D7347CD9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FFE3392-FA31-481A-BAC2-238A4B4448F9}" type="pres">
      <dgm:prSet presAssocID="{AD71FFEB-D3D0-4515-85D7-09F6D7347CD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3605F09-5600-4073-8498-EBD2F49391BF}" type="pres">
      <dgm:prSet presAssocID="{633A455A-835B-4702-A496-A1EA3622B169}" presName="node" presStyleLbl="node1" presStyleIdx="1" presStyleCnt="4" custScaleX="136188" custScaleY="152253" custRadScaleRad="123673" custRadScaleInc="-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6447D-6139-4F45-BD31-848F9FF1E3B9}" type="pres">
      <dgm:prSet presAssocID="{92839FFC-CB0D-46EB-8B22-8F3EFA7D56C1}" presName="parTrans" presStyleLbl="sibTrans2D1" presStyleIdx="2" presStyleCnt="4" custAng="21413763" custLinFactNeighborX="5045" custLinFactNeighborY="11258"/>
      <dgm:spPr/>
      <dgm:t>
        <a:bodyPr/>
        <a:lstStyle/>
        <a:p>
          <a:endParaRPr lang="en-US"/>
        </a:p>
      </dgm:t>
    </dgm:pt>
    <dgm:pt modelId="{9ABE5B98-568F-4398-8583-C206A1EEA8E0}" type="pres">
      <dgm:prSet presAssocID="{92839FFC-CB0D-46EB-8B22-8F3EFA7D56C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E1D2D85-959D-4CBD-8C7C-67334860B884}" type="pres">
      <dgm:prSet presAssocID="{FB721BE3-3472-47DC-BFDC-38FA105693AE}" presName="node" presStyleLbl="node1" presStyleIdx="2" presStyleCnt="4" custScaleX="91081" custScaleY="73475" custRadScaleRad="103257" custRadScaleInc="6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CCCEF-6A8E-4C70-81CD-8BEDAA06CF39}" type="pres">
      <dgm:prSet presAssocID="{418EC4F7-80A8-4C17-A1A7-47DB0F2DC60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6E8EDAD0-DC5F-410C-A01B-B0A7F19F61EC}" type="pres">
      <dgm:prSet presAssocID="{418EC4F7-80A8-4C17-A1A7-47DB0F2DC60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E6118FC-36FA-41D7-81CD-034BEFE733DD}" type="pres">
      <dgm:prSet presAssocID="{A11968AF-58EF-4D48-8ECA-3DA77F2BEB22}" presName="node" presStyleLbl="node1" presStyleIdx="3" presStyleCnt="4" custScaleX="158113" custScaleY="124513" custRadScaleRad="117936" custRadScaleInc="-6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4B3383-0069-4CAA-BC61-FA9A4B6C8AD3}" type="presOf" srcId="{EA88BD44-556D-490E-86EB-73745F28DA61}" destId="{18470C8D-73E1-4BAC-BE22-8CA13D947A68}" srcOrd="0" destOrd="0" presId="urn:microsoft.com/office/officeart/2005/8/layout/radial5"/>
    <dgm:cxn modelId="{D03B6D66-74C0-48F4-A090-820B02E503F3}" type="presOf" srcId="{A11968AF-58EF-4D48-8ECA-3DA77F2BEB22}" destId="{8E6118FC-36FA-41D7-81CD-034BEFE733DD}" srcOrd="0" destOrd="0" presId="urn:microsoft.com/office/officeart/2005/8/layout/radial5"/>
    <dgm:cxn modelId="{6590AEF1-75A6-42B1-A5B5-97D8FD037D54}" type="presOf" srcId="{EA88BD44-556D-490E-86EB-73745F28DA61}" destId="{67ACD0E9-DE94-4E93-8889-B251F2236725}" srcOrd="1" destOrd="0" presId="urn:microsoft.com/office/officeart/2005/8/layout/radial5"/>
    <dgm:cxn modelId="{CA9AD60E-3296-419F-81B5-1FA918934ED2}" type="presOf" srcId="{FB721BE3-3472-47DC-BFDC-38FA105693AE}" destId="{2E1D2D85-959D-4CBD-8C7C-67334860B884}" srcOrd="0" destOrd="0" presId="urn:microsoft.com/office/officeart/2005/8/layout/radial5"/>
    <dgm:cxn modelId="{5B7035B2-F73E-4688-A3BE-AE34BC9AD765}" srcId="{292A0FC8-6DDF-4786-9560-B2C9F916E7F8}" destId="{6AD60D46-DED0-4C0A-8693-416BE40A8D87}" srcOrd="0" destOrd="0" parTransId="{EA88BD44-556D-490E-86EB-73745F28DA61}" sibTransId="{A47116A3-370F-4188-89AB-D9D86CE5F2B7}"/>
    <dgm:cxn modelId="{B6781479-1B80-4746-81DC-E3C346266326}" type="presOf" srcId="{633A455A-835B-4702-A496-A1EA3622B169}" destId="{93605F09-5600-4073-8498-EBD2F49391BF}" srcOrd="0" destOrd="0" presId="urn:microsoft.com/office/officeart/2005/8/layout/radial5"/>
    <dgm:cxn modelId="{4C4FDE40-1F74-461F-A8F6-91282FF1AE29}" type="presOf" srcId="{418EC4F7-80A8-4C17-A1A7-47DB0F2DC607}" destId="{6E8EDAD0-DC5F-410C-A01B-B0A7F19F61EC}" srcOrd="1" destOrd="0" presId="urn:microsoft.com/office/officeart/2005/8/layout/radial5"/>
    <dgm:cxn modelId="{2AB3029D-8D80-4035-A6DA-A47D399F9F16}" type="presOf" srcId="{292A0FC8-6DDF-4786-9560-B2C9F916E7F8}" destId="{AD798CDC-D7C9-4835-9B36-E27BE5FA7ACC}" srcOrd="0" destOrd="0" presId="urn:microsoft.com/office/officeart/2005/8/layout/radial5"/>
    <dgm:cxn modelId="{9A7CCAA8-F629-42A3-9670-26D0BDFF2749}" type="presOf" srcId="{AD71FFEB-D3D0-4515-85D7-09F6D7347CD9}" destId="{ADD21A06-49C5-4E47-9FB7-6BC29B602DBB}" srcOrd="0" destOrd="0" presId="urn:microsoft.com/office/officeart/2005/8/layout/radial5"/>
    <dgm:cxn modelId="{4796E96D-C437-4AA2-8E5B-26A7C7C4511B}" srcId="{292A0FC8-6DDF-4786-9560-B2C9F916E7F8}" destId="{633A455A-835B-4702-A496-A1EA3622B169}" srcOrd="1" destOrd="0" parTransId="{AD71FFEB-D3D0-4515-85D7-09F6D7347CD9}" sibTransId="{02D3FD83-AAF5-4529-9856-7C9D4D59FF1C}"/>
    <dgm:cxn modelId="{B189286E-75FA-48FD-A8E9-04E3AFC2AC66}" type="presOf" srcId="{92839FFC-CB0D-46EB-8B22-8F3EFA7D56C1}" destId="{9ABE5B98-568F-4398-8583-C206A1EEA8E0}" srcOrd="1" destOrd="0" presId="urn:microsoft.com/office/officeart/2005/8/layout/radial5"/>
    <dgm:cxn modelId="{35B9F647-DA10-42D3-A3C4-BE1142650C07}" srcId="{292A0FC8-6DDF-4786-9560-B2C9F916E7F8}" destId="{FB721BE3-3472-47DC-BFDC-38FA105693AE}" srcOrd="2" destOrd="0" parTransId="{92839FFC-CB0D-46EB-8B22-8F3EFA7D56C1}" sibTransId="{2D740CD1-ED27-46B0-A15C-180ECBA4CE61}"/>
    <dgm:cxn modelId="{BCCE5CF3-2213-432C-80C0-4A8919D9117A}" type="presOf" srcId="{418EC4F7-80A8-4C17-A1A7-47DB0F2DC607}" destId="{3E7CCCEF-6A8E-4C70-81CD-8BEDAA06CF39}" srcOrd="0" destOrd="0" presId="urn:microsoft.com/office/officeart/2005/8/layout/radial5"/>
    <dgm:cxn modelId="{D6A768C9-358B-4A34-BB33-4BC1150B06AD}" srcId="{94B67CA9-B959-4E5D-8D81-5C7085361DFB}" destId="{292A0FC8-6DDF-4786-9560-B2C9F916E7F8}" srcOrd="0" destOrd="0" parTransId="{BF1CC07E-5CA0-4953-8B4A-816A48262E70}" sibTransId="{72E10062-E2F5-4736-B547-A743C6238852}"/>
    <dgm:cxn modelId="{9CC7F23C-EF76-4D3A-AE5D-F6552F967DCE}" type="presOf" srcId="{94B67CA9-B959-4E5D-8D81-5C7085361DFB}" destId="{071E095B-F30D-4529-88C3-E6878CDA73FE}" srcOrd="0" destOrd="0" presId="urn:microsoft.com/office/officeart/2005/8/layout/radial5"/>
    <dgm:cxn modelId="{771EC991-018D-42D1-9A18-1175F50233E1}" type="presOf" srcId="{92839FFC-CB0D-46EB-8B22-8F3EFA7D56C1}" destId="{C036447D-6139-4F45-BD31-848F9FF1E3B9}" srcOrd="0" destOrd="0" presId="urn:microsoft.com/office/officeart/2005/8/layout/radial5"/>
    <dgm:cxn modelId="{A613E51A-1DBE-4A47-9D8E-13BEE7BB65EE}" type="presOf" srcId="{6AD60D46-DED0-4C0A-8693-416BE40A8D87}" destId="{D70E0D30-5AC0-413E-A6A4-9E976D53ACC3}" srcOrd="0" destOrd="0" presId="urn:microsoft.com/office/officeart/2005/8/layout/radial5"/>
    <dgm:cxn modelId="{9E65EE2A-C60E-4696-93AA-CE62CF9DC2D7}" type="presOf" srcId="{AD71FFEB-D3D0-4515-85D7-09F6D7347CD9}" destId="{EFFE3392-FA31-481A-BAC2-238A4B4448F9}" srcOrd="1" destOrd="0" presId="urn:microsoft.com/office/officeart/2005/8/layout/radial5"/>
    <dgm:cxn modelId="{CA644A9D-4AC2-4419-8443-668989873992}" srcId="{292A0FC8-6DDF-4786-9560-B2C9F916E7F8}" destId="{A11968AF-58EF-4D48-8ECA-3DA77F2BEB22}" srcOrd="3" destOrd="0" parTransId="{418EC4F7-80A8-4C17-A1A7-47DB0F2DC607}" sibTransId="{5F62D18B-EC20-49A2-806B-D7E759F3AC78}"/>
    <dgm:cxn modelId="{E5340D0E-7780-4968-A80C-09FC23629B75}" type="presParOf" srcId="{071E095B-F30D-4529-88C3-E6878CDA73FE}" destId="{AD798CDC-D7C9-4835-9B36-E27BE5FA7ACC}" srcOrd="0" destOrd="0" presId="urn:microsoft.com/office/officeart/2005/8/layout/radial5"/>
    <dgm:cxn modelId="{987EF121-6037-4740-B918-BFA09B954915}" type="presParOf" srcId="{071E095B-F30D-4529-88C3-E6878CDA73FE}" destId="{18470C8D-73E1-4BAC-BE22-8CA13D947A68}" srcOrd="1" destOrd="0" presId="urn:microsoft.com/office/officeart/2005/8/layout/radial5"/>
    <dgm:cxn modelId="{7E3268C5-5A7C-40CB-AE9B-09B112492205}" type="presParOf" srcId="{18470C8D-73E1-4BAC-BE22-8CA13D947A68}" destId="{67ACD0E9-DE94-4E93-8889-B251F2236725}" srcOrd="0" destOrd="0" presId="urn:microsoft.com/office/officeart/2005/8/layout/radial5"/>
    <dgm:cxn modelId="{590C349B-2AD4-4686-8A28-A07E9776616C}" type="presParOf" srcId="{071E095B-F30D-4529-88C3-E6878CDA73FE}" destId="{D70E0D30-5AC0-413E-A6A4-9E976D53ACC3}" srcOrd="2" destOrd="0" presId="urn:microsoft.com/office/officeart/2005/8/layout/radial5"/>
    <dgm:cxn modelId="{1BCE58FC-CC7B-4C86-ABEC-1B710BFD9116}" type="presParOf" srcId="{071E095B-F30D-4529-88C3-E6878CDA73FE}" destId="{ADD21A06-49C5-4E47-9FB7-6BC29B602DBB}" srcOrd="3" destOrd="0" presId="urn:microsoft.com/office/officeart/2005/8/layout/radial5"/>
    <dgm:cxn modelId="{E0B9BDA8-07D6-48B4-BDAF-5A0857489855}" type="presParOf" srcId="{ADD21A06-49C5-4E47-9FB7-6BC29B602DBB}" destId="{EFFE3392-FA31-481A-BAC2-238A4B4448F9}" srcOrd="0" destOrd="0" presId="urn:microsoft.com/office/officeart/2005/8/layout/radial5"/>
    <dgm:cxn modelId="{82806426-CEE9-4C1B-89B1-4BA75C6CA357}" type="presParOf" srcId="{071E095B-F30D-4529-88C3-E6878CDA73FE}" destId="{93605F09-5600-4073-8498-EBD2F49391BF}" srcOrd="4" destOrd="0" presId="urn:microsoft.com/office/officeart/2005/8/layout/radial5"/>
    <dgm:cxn modelId="{8174653D-5E7A-455A-9E19-CC5BC00172B6}" type="presParOf" srcId="{071E095B-F30D-4529-88C3-E6878CDA73FE}" destId="{C036447D-6139-4F45-BD31-848F9FF1E3B9}" srcOrd="5" destOrd="0" presId="urn:microsoft.com/office/officeart/2005/8/layout/radial5"/>
    <dgm:cxn modelId="{6CEBAE90-F009-4AF9-8A07-83A29139E284}" type="presParOf" srcId="{C036447D-6139-4F45-BD31-848F9FF1E3B9}" destId="{9ABE5B98-568F-4398-8583-C206A1EEA8E0}" srcOrd="0" destOrd="0" presId="urn:microsoft.com/office/officeart/2005/8/layout/radial5"/>
    <dgm:cxn modelId="{B1509FAF-6C86-4BFC-8EDC-EC82DE2CEC3E}" type="presParOf" srcId="{071E095B-F30D-4529-88C3-E6878CDA73FE}" destId="{2E1D2D85-959D-4CBD-8C7C-67334860B884}" srcOrd="6" destOrd="0" presId="urn:microsoft.com/office/officeart/2005/8/layout/radial5"/>
    <dgm:cxn modelId="{4BEE542B-4358-436A-8243-283267A57E39}" type="presParOf" srcId="{071E095B-F30D-4529-88C3-E6878CDA73FE}" destId="{3E7CCCEF-6A8E-4C70-81CD-8BEDAA06CF39}" srcOrd="7" destOrd="0" presId="urn:microsoft.com/office/officeart/2005/8/layout/radial5"/>
    <dgm:cxn modelId="{CB4C54B5-0FD0-4EAF-8400-BB7E35C35947}" type="presParOf" srcId="{3E7CCCEF-6A8E-4C70-81CD-8BEDAA06CF39}" destId="{6E8EDAD0-DC5F-410C-A01B-B0A7F19F61EC}" srcOrd="0" destOrd="0" presId="urn:microsoft.com/office/officeart/2005/8/layout/radial5"/>
    <dgm:cxn modelId="{388FF886-5A37-4193-88B2-3D815E844626}" type="presParOf" srcId="{071E095B-F30D-4529-88C3-E6878CDA73FE}" destId="{8E6118FC-36FA-41D7-81CD-034BEFE733D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7D2A8D-BDBF-405A-8C42-4DE061656898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2D714D-6698-43FD-9D9A-AD4886BEC9D5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পর্তুগিজ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43C5575-EA23-4DAD-A5C3-56F0AEFD2860}" type="parTrans" cxnId="{E645D05E-CF26-487F-80BE-F5B0359F6026}">
      <dgm:prSet/>
      <dgm:spPr/>
      <dgm:t>
        <a:bodyPr/>
        <a:lstStyle/>
        <a:p>
          <a:endParaRPr lang="en-US"/>
        </a:p>
      </dgm:t>
    </dgm:pt>
    <dgm:pt modelId="{E60866DC-ABD0-4AF8-8F8C-929177CD3087}" type="sibTrans" cxnId="{E645D05E-CF26-487F-80BE-F5B0359F6026}">
      <dgm:prSet/>
      <dgm:spPr/>
      <dgm:t>
        <a:bodyPr/>
        <a:lstStyle/>
        <a:p>
          <a:endParaRPr lang="en-US"/>
        </a:p>
      </dgm:t>
    </dgm:pt>
    <dgm:pt modelId="{90A9ED36-5514-44E6-ADC4-E629640745D3}">
      <dgm:prSet phldrT="[Text]"/>
      <dgm:spPr/>
      <dgm:t>
        <a:bodyPr/>
        <a:lstStyle/>
        <a:p>
          <a:r>
            <a:rPr lang="bn-BD" dirty="0" smtClean="0"/>
            <a:t> 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ওলন্দাজ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2DBDA00-D6FB-4534-A83A-CFB9225D346D}" type="parTrans" cxnId="{33338A90-2AFB-4DFD-9180-36953D23DE27}">
      <dgm:prSet/>
      <dgm:spPr/>
      <dgm:t>
        <a:bodyPr/>
        <a:lstStyle/>
        <a:p>
          <a:endParaRPr lang="en-US"/>
        </a:p>
      </dgm:t>
    </dgm:pt>
    <dgm:pt modelId="{FFC6263B-8346-4EEF-8F6A-BBFCC9506092}" type="sibTrans" cxnId="{33338A90-2AFB-4DFD-9180-36953D23DE27}">
      <dgm:prSet/>
      <dgm:spPr/>
      <dgm:t>
        <a:bodyPr/>
        <a:lstStyle/>
        <a:p>
          <a:endParaRPr lang="en-US"/>
        </a:p>
      </dgm:t>
    </dgm:pt>
    <dgm:pt modelId="{9C69876A-D40C-46FB-A6D2-CB64EBA7EB4A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মুঘল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92D1587-9206-43B6-9D5A-9974EAAD7C96}" type="parTrans" cxnId="{04227206-3964-476E-92D6-C95AFDA34FCA}">
      <dgm:prSet/>
      <dgm:spPr/>
      <dgm:t>
        <a:bodyPr/>
        <a:lstStyle/>
        <a:p>
          <a:endParaRPr lang="en-US"/>
        </a:p>
      </dgm:t>
    </dgm:pt>
    <dgm:pt modelId="{58C11CFA-020C-4EB0-B3B9-1111F7FF0E6F}" type="sibTrans" cxnId="{04227206-3964-476E-92D6-C95AFDA34FCA}">
      <dgm:prSet/>
      <dgm:spPr/>
      <dgm:t>
        <a:bodyPr/>
        <a:lstStyle/>
        <a:p>
          <a:endParaRPr lang="en-US"/>
        </a:p>
      </dgm:t>
    </dgm:pt>
    <dgm:pt modelId="{4E1B7B9E-FECB-499F-938A-6E0F63AA9917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পাঠান</a:t>
          </a:r>
          <a:r>
            <a:rPr lang="bn-BD" dirty="0" smtClean="0"/>
            <a:t> </a:t>
          </a:r>
          <a:endParaRPr lang="en-US" dirty="0"/>
        </a:p>
      </dgm:t>
    </dgm:pt>
    <dgm:pt modelId="{646F1358-2833-434D-86B9-8BF0838A59A1}" type="parTrans" cxnId="{C2CF7E47-F74D-4292-B0E2-7E09FFFBBDC9}">
      <dgm:prSet/>
      <dgm:spPr/>
      <dgm:t>
        <a:bodyPr/>
        <a:lstStyle/>
        <a:p>
          <a:endParaRPr lang="en-US"/>
        </a:p>
      </dgm:t>
    </dgm:pt>
    <dgm:pt modelId="{53389244-6B9F-4B99-B8F0-36A32752BB07}" type="sibTrans" cxnId="{C2CF7E47-F74D-4292-B0E2-7E09FFFBBDC9}">
      <dgm:prSet/>
      <dgm:spPr/>
      <dgm:t>
        <a:bodyPr/>
        <a:lstStyle/>
        <a:p>
          <a:endParaRPr lang="en-US"/>
        </a:p>
      </dgm:t>
    </dgm:pt>
    <dgm:pt modelId="{643787B1-E248-4031-BFE1-77DAC86233B8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ইংরেজ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D106D1C-8ECD-41EF-9E16-9E5C2221DBC9}" type="parTrans" cxnId="{54D9F910-EF03-4282-B2A1-EEA000A90969}">
      <dgm:prSet/>
      <dgm:spPr/>
      <dgm:t>
        <a:bodyPr/>
        <a:lstStyle/>
        <a:p>
          <a:endParaRPr lang="en-US"/>
        </a:p>
      </dgm:t>
    </dgm:pt>
    <dgm:pt modelId="{F907E7D1-8D79-4532-B091-30D76AF606A1}" type="sibTrans" cxnId="{54D9F910-EF03-4282-B2A1-EEA000A90969}">
      <dgm:prSet/>
      <dgm:spPr/>
      <dgm:t>
        <a:bodyPr/>
        <a:lstStyle/>
        <a:p>
          <a:endParaRPr lang="en-US"/>
        </a:p>
      </dgm:t>
    </dgm:pt>
    <dgm:pt modelId="{4C727DE7-665E-4AB5-924E-0991BBDA0E39}" type="pres">
      <dgm:prSet presAssocID="{E57D2A8D-BDBF-405A-8C42-4DE0616568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3C331A-B981-4182-B648-71855A562D80}" type="pres">
      <dgm:prSet presAssocID="{E57D2A8D-BDBF-405A-8C42-4DE061656898}" presName="cycle" presStyleCnt="0"/>
      <dgm:spPr/>
    </dgm:pt>
    <dgm:pt modelId="{50BA8CC1-79CB-4761-A88E-59E186265294}" type="pres">
      <dgm:prSet presAssocID="{7F2D714D-6698-43FD-9D9A-AD4886BEC9D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51550-6676-4E27-B011-7ACBB27E8313}" type="pres">
      <dgm:prSet presAssocID="{E60866DC-ABD0-4AF8-8F8C-929177CD308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451EBC7-1119-4D83-9006-949FBED0B04B}" type="pres">
      <dgm:prSet presAssocID="{90A9ED36-5514-44E6-ADC4-E629640745D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FC5EE-1E6B-48D3-8B44-1CFF700B1FBB}" type="pres">
      <dgm:prSet presAssocID="{9C69876A-D40C-46FB-A6D2-CB64EBA7EB4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84ECF-E3FE-4F3F-9720-A85BEF690B45}" type="pres">
      <dgm:prSet presAssocID="{4E1B7B9E-FECB-499F-938A-6E0F63AA9917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C1C29-3302-44B6-85A0-60A5F97F8A8C}" type="pres">
      <dgm:prSet presAssocID="{643787B1-E248-4031-BFE1-77DAC86233B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9CE0A-D77E-4E43-8AE3-C9BA9E484C49}" type="presOf" srcId="{9C69876A-D40C-46FB-A6D2-CB64EBA7EB4A}" destId="{2F8FC5EE-1E6B-48D3-8B44-1CFF700B1FBB}" srcOrd="0" destOrd="0" presId="urn:microsoft.com/office/officeart/2005/8/layout/cycle3"/>
    <dgm:cxn modelId="{E645D05E-CF26-487F-80BE-F5B0359F6026}" srcId="{E57D2A8D-BDBF-405A-8C42-4DE061656898}" destId="{7F2D714D-6698-43FD-9D9A-AD4886BEC9D5}" srcOrd="0" destOrd="0" parTransId="{343C5575-EA23-4DAD-A5C3-56F0AEFD2860}" sibTransId="{E60866DC-ABD0-4AF8-8F8C-929177CD3087}"/>
    <dgm:cxn modelId="{33338A90-2AFB-4DFD-9180-36953D23DE27}" srcId="{E57D2A8D-BDBF-405A-8C42-4DE061656898}" destId="{90A9ED36-5514-44E6-ADC4-E629640745D3}" srcOrd="1" destOrd="0" parTransId="{B2DBDA00-D6FB-4534-A83A-CFB9225D346D}" sibTransId="{FFC6263B-8346-4EEF-8F6A-BBFCC9506092}"/>
    <dgm:cxn modelId="{086712D6-5EEF-4C51-86BD-1DD37D538E2D}" type="presOf" srcId="{643787B1-E248-4031-BFE1-77DAC86233B8}" destId="{62AC1C29-3302-44B6-85A0-60A5F97F8A8C}" srcOrd="0" destOrd="0" presId="urn:microsoft.com/office/officeart/2005/8/layout/cycle3"/>
    <dgm:cxn modelId="{5D51A3F1-9E38-49A0-B1A3-DA26177B5A8A}" type="presOf" srcId="{90A9ED36-5514-44E6-ADC4-E629640745D3}" destId="{F451EBC7-1119-4D83-9006-949FBED0B04B}" srcOrd="0" destOrd="0" presId="urn:microsoft.com/office/officeart/2005/8/layout/cycle3"/>
    <dgm:cxn modelId="{04227206-3964-476E-92D6-C95AFDA34FCA}" srcId="{E57D2A8D-BDBF-405A-8C42-4DE061656898}" destId="{9C69876A-D40C-46FB-A6D2-CB64EBA7EB4A}" srcOrd="2" destOrd="0" parTransId="{392D1587-9206-43B6-9D5A-9974EAAD7C96}" sibTransId="{58C11CFA-020C-4EB0-B3B9-1111F7FF0E6F}"/>
    <dgm:cxn modelId="{56B619ED-1240-4895-9C8E-22335EEE1F34}" type="presOf" srcId="{7F2D714D-6698-43FD-9D9A-AD4886BEC9D5}" destId="{50BA8CC1-79CB-4761-A88E-59E186265294}" srcOrd="0" destOrd="0" presId="urn:microsoft.com/office/officeart/2005/8/layout/cycle3"/>
    <dgm:cxn modelId="{54D9F910-EF03-4282-B2A1-EEA000A90969}" srcId="{E57D2A8D-BDBF-405A-8C42-4DE061656898}" destId="{643787B1-E248-4031-BFE1-77DAC86233B8}" srcOrd="4" destOrd="0" parTransId="{BD106D1C-8ECD-41EF-9E16-9E5C2221DBC9}" sibTransId="{F907E7D1-8D79-4532-B091-30D76AF606A1}"/>
    <dgm:cxn modelId="{DC0D209D-6757-43EC-9EE0-477FCDD3E2D0}" type="presOf" srcId="{4E1B7B9E-FECB-499F-938A-6E0F63AA9917}" destId="{15B84ECF-E3FE-4F3F-9720-A85BEF690B45}" srcOrd="0" destOrd="0" presId="urn:microsoft.com/office/officeart/2005/8/layout/cycle3"/>
    <dgm:cxn modelId="{1DF14EB1-8B1A-4F79-9375-88E0D3DDFF1A}" type="presOf" srcId="{E60866DC-ABD0-4AF8-8F8C-929177CD3087}" destId="{08351550-6676-4E27-B011-7ACBB27E8313}" srcOrd="0" destOrd="0" presId="urn:microsoft.com/office/officeart/2005/8/layout/cycle3"/>
    <dgm:cxn modelId="{2F5D7B92-A233-41FF-9493-DFF2612BA07A}" type="presOf" srcId="{E57D2A8D-BDBF-405A-8C42-4DE061656898}" destId="{4C727DE7-665E-4AB5-924E-0991BBDA0E39}" srcOrd="0" destOrd="0" presId="urn:microsoft.com/office/officeart/2005/8/layout/cycle3"/>
    <dgm:cxn modelId="{C2CF7E47-F74D-4292-B0E2-7E09FFFBBDC9}" srcId="{E57D2A8D-BDBF-405A-8C42-4DE061656898}" destId="{4E1B7B9E-FECB-499F-938A-6E0F63AA9917}" srcOrd="3" destOrd="0" parTransId="{646F1358-2833-434D-86B9-8BF0838A59A1}" sibTransId="{53389244-6B9F-4B99-B8F0-36A32752BB07}"/>
    <dgm:cxn modelId="{984E744D-52AD-4B14-8C09-20D7E702227A}" type="presParOf" srcId="{4C727DE7-665E-4AB5-924E-0991BBDA0E39}" destId="{CF3C331A-B981-4182-B648-71855A562D80}" srcOrd="0" destOrd="0" presId="urn:microsoft.com/office/officeart/2005/8/layout/cycle3"/>
    <dgm:cxn modelId="{202AE4C4-5FEA-4EBC-96EE-F82C2500A977}" type="presParOf" srcId="{CF3C331A-B981-4182-B648-71855A562D80}" destId="{50BA8CC1-79CB-4761-A88E-59E186265294}" srcOrd="0" destOrd="0" presId="urn:microsoft.com/office/officeart/2005/8/layout/cycle3"/>
    <dgm:cxn modelId="{C72BE505-FBF6-4AC8-9CE8-95114C714961}" type="presParOf" srcId="{CF3C331A-B981-4182-B648-71855A562D80}" destId="{08351550-6676-4E27-B011-7ACBB27E8313}" srcOrd="1" destOrd="0" presId="urn:microsoft.com/office/officeart/2005/8/layout/cycle3"/>
    <dgm:cxn modelId="{166B32E0-1ACC-475B-AC36-4AE94BC0FD68}" type="presParOf" srcId="{CF3C331A-B981-4182-B648-71855A562D80}" destId="{F451EBC7-1119-4D83-9006-949FBED0B04B}" srcOrd="2" destOrd="0" presId="urn:microsoft.com/office/officeart/2005/8/layout/cycle3"/>
    <dgm:cxn modelId="{0802F797-1F86-45DF-A4B7-1E4EA1E39035}" type="presParOf" srcId="{CF3C331A-B981-4182-B648-71855A562D80}" destId="{2F8FC5EE-1E6B-48D3-8B44-1CFF700B1FBB}" srcOrd="3" destOrd="0" presId="urn:microsoft.com/office/officeart/2005/8/layout/cycle3"/>
    <dgm:cxn modelId="{A0CE92AF-43CE-4F7F-9060-66CBAC00A63C}" type="presParOf" srcId="{CF3C331A-B981-4182-B648-71855A562D80}" destId="{15B84ECF-E3FE-4F3F-9720-A85BEF690B45}" srcOrd="4" destOrd="0" presId="urn:microsoft.com/office/officeart/2005/8/layout/cycle3"/>
    <dgm:cxn modelId="{17D89026-1EFC-4964-BDA0-6AC4FC0D9158}" type="presParOf" srcId="{CF3C331A-B981-4182-B648-71855A562D80}" destId="{62AC1C29-3302-44B6-85A0-60A5F97F8A8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1BB9E5-4404-41E0-9F18-2E23205B21DD}" type="doc">
      <dgm:prSet loTypeId="urn:microsoft.com/office/officeart/2008/layout/RadialCluster" loCatId="cycle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3BBB9DF-C66D-4BF1-AEC5-65747AE96E86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ভারতের স্বাধীনতা লাভ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ED80665-8C08-4AA5-AF3C-F230D07BF50C}" type="parTrans" cxnId="{6D2B0D65-90A3-4FB5-9E82-DD569CEC1112}">
      <dgm:prSet/>
      <dgm:spPr/>
      <dgm:t>
        <a:bodyPr/>
        <a:lstStyle/>
        <a:p>
          <a:endParaRPr lang="en-US"/>
        </a:p>
      </dgm:t>
    </dgm:pt>
    <dgm:pt modelId="{3DD87E6A-91AA-4A56-963D-05422BC5B314}" type="sibTrans" cxnId="{6D2B0D65-90A3-4FB5-9E82-DD569CEC1112}">
      <dgm:prSet/>
      <dgm:spPr/>
      <dgm:t>
        <a:bodyPr/>
        <a:lstStyle/>
        <a:p>
          <a:endParaRPr lang="en-US"/>
        </a:p>
      </dgm:t>
    </dgm:pt>
    <dgm:pt modelId="{37604514-F1D0-4E71-8EEE-3E6115CE53E9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দুশো বছরের ইংরেজ শাসন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296A2A2-7173-492B-9A67-37CDED8C6346}" type="parTrans" cxnId="{B7DD84D9-0D66-446B-BAEB-1AE15C5B0D88}">
      <dgm:prSet/>
      <dgm:spPr/>
      <dgm:t>
        <a:bodyPr/>
        <a:lstStyle/>
        <a:p>
          <a:endParaRPr lang="en-US"/>
        </a:p>
      </dgm:t>
    </dgm:pt>
    <dgm:pt modelId="{F0C833D9-CACB-4F51-8C3A-63BCBA0A0FF1}" type="sibTrans" cxnId="{B7DD84D9-0D66-446B-BAEB-1AE15C5B0D88}">
      <dgm:prSet/>
      <dgm:spPr/>
      <dgm:t>
        <a:bodyPr/>
        <a:lstStyle/>
        <a:p>
          <a:endParaRPr lang="en-US"/>
        </a:p>
      </dgm:t>
    </dgm:pt>
    <dgm:pt modelId="{37EFBED8-B031-42FA-ACF5-7E57951C918F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ইংরেজ শাসনের অবসান</a:t>
          </a:r>
          <a:r>
            <a:rPr lang="bn-BD" sz="2000" dirty="0" smtClean="0"/>
            <a:t> </a:t>
          </a:r>
          <a:endParaRPr lang="en-US" sz="2000" dirty="0"/>
        </a:p>
      </dgm:t>
    </dgm:pt>
    <dgm:pt modelId="{7A464417-F1DD-497E-A09A-34A3E3177256}" type="parTrans" cxnId="{59CCD4C2-237F-45FA-975C-ED18B5B7FAB9}">
      <dgm:prSet/>
      <dgm:spPr/>
      <dgm:t>
        <a:bodyPr/>
        <a:lstStyle/>
        <a:p>
          <a:endParaRPr lang="en-US"/>
        </a:p>
      </dgm:t>
    </dgm:pt>
    <dgm:pt modelId="{F9F06777-2543-4EB5-91EF-8394B462D48F}" type="sibTrans" cxnId="{59CCD4C2-237F-45FA-975C-ED18B5B7FAB9}">
      <dgm:prSet/>
      <dgm:spPr/>
      <dgm:t>
        <a:bodyPr/>
        <a:lstStyle/>
        <a:p>
          <a:endParaRPr lang="en-US"/>
        </a:p>
      </dgm:t>
    </dgm:pt>
    <dgm:pt modelId="{12F16DAA-A0EE-4C7D-BA9B-BD5204983974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১৯৪৭ সালের ১৫ই আগষ্ট স্বাধীনতা লাভ</a:t>
          </a:r>
          <a:r>
            <a:rPr lang="bn-BD" sz="1800" dirty="0" smtClean="0"/>
            <a:t> </a:t>
          </a:r>
          <a:endParaRPr lang="en-US" sz="1800" dirty="0"/>
        </a:p>
      </dgm:t>
    </dgm:pt>
    <dgm:pt modelId="{55BF5A8E-E0BF-4608-A25D-6311B83245A0}" type="parTrans" cxnId="{04E59EFC-DC76-4F83-8D83-49B021D07CE4}">
      <dgm:prSet/>
      <dgm:spPr/>
      <dgm:t>
        <a:bodyPr/>
        <a:lstStyle/>
        <a:p>
          <a:endParaRPr lang="en-US"/>
        </a:p>
      </dgm:t>
    </dgm:pt>
    <dgm:pt modelId="{7A09A612-DC4D-4DB8-98AB-7684A5CC8ABB}" type="sibTrans" cxnId="{04E59EFC-DC76-4F83-8D83-49B021D07CE4}">
      <dgm:prSet/>
      <dgm:spPr/>
      <dgm:t>
        <a:bodyPr/>
        <a:lstStyle/>
        <a:p>
          <a:endParaRPr lang="en-US"/>
        </a:p>
      </dgm:t>
    </dgm:pt>
    <dgm:pt modelId="{03450D37-FA7D-41A1-BCD0-3DE49F98ABA9}" type="pres">
      <dgm:prSet presAssocID="{C91BB9E5-4404-41E0-9F18-2E23205B21D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189C997-37B1-4B0C-8EA8-D66B60CDA6F8}" type="pres">
      <dgm:prSet presAssocID="{F3BBB9DF-C66D-4BF1-AEC5-65747AE96E86}" presName="singleCycle" presStyleCnt="0"/>
      <dgm:spPr/>
      <dgm:t>
        <a:bodyPr/>
        <a:lstStyle/>
        <a:p>
          <a:endParaRPr lang="en-US"/>
        </a:p>
      </dgm:t>
    </dgm:pt>
    <dgm:pt modelId="{362E4231-88B8-42BC-B6A2-6DEFACF3FCF4}" type="pres">
      <dgm:prSet presAssocID="{F3BBB9DF-C66D-4BF1-AEC5-65747AE96E86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20FDBEF-801D-43FE-83CA-8B1E2576F308}" type="pres">
      <dgm:prSet presAssocID="{B296A2A2-7173-492B-9A67-37CDED8C6346}" presName="Name56" presStyleLbl="parChTrans1D2" presStyleIdx="0" presStyleCnt="3"/>
      <dgm:spPr/>
      <dgm:t>
        <a:bodyPr/>
        <a:lstStyle/>
        <a:p>
          <a:endParaRPr lang="en-US"/>
        </a:p>
      </dgm:t>
    </dgm:pt>
    <dgm:pt modelId="{D9E7C07A-D28A-4E0A-8113-4E37AE3B67A5}" type="pres">
      <dgm:prSet presAssocID="{37604514-F1D0-4E71-8EEE-3E6115CE53E9}" presName="text0" presStyleLbl="node1" presStyleIdx="1" presStyleCnt="4" custScaleX="140324" custScaleY="89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EE16C-ACA1-47DA-BC5F-E8F3DD021463}" type="pres">
      <dgm:prSet presAssocID="{7A464417-F1DD-497E-A09A-34A3E317725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E6FD787-1694-4FC7-A608-0E725E702B46}" type="pres">
      <dgm:prSet presAssocID="{37EFBED8-B031-42FA-ACF5-7E57951C918F}" presName="text0" presStyleLbl="node1" presStyleIdx="2" presStyleCnt="4" custScaleX="138585" custScaleY="121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AD620-6729-4318-9F43-63941915BC2F}" type="pres">
      <dgm:prSet presAssocID="{55BF5A8E-E0BF-4608-A25D-6311B83245A0}" presName="Name56" presStyleLbl="parChTrans1D2" presStyleIdx="2" presStyleCnt="3"/>
      <dgm:spPr/>
      <dgm:t>
        <a:bodyPr/>
        <a:lstStyle/>
        <a:p>
          <a:endParaRPr lang="en-US"/>
        </a:p>
      </dgm:t>
    </dgm:pt>
    <dgm:pt modelId="{27C6D22A-85D3-40FF-8142-6A84C1EA7320}" type="pres">
      <dgm:prSet presAssocID="{12F16DAA-A0EE-4C7D-BA9B-BD5204983974}" presName="text0" presStyleLbl="node1" presStyleIdx="3" presStyleCnt="4" custScaleX="161093" custScaleY="149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CCD4C2-237F-45FA-975C-ED18B5B7FAB9}" srcId="{F3BBB9DF-C66D-4BF1-AEC5-65747AE96E86}" destId="{37EFBED8-B031-42FA-ACF5-7E57951C918F}" srcOrd="1" destOrd="0" parTransId="{7A464417-F1DD-497E-A09A-34A3E3177256}" sibTransId="{F9F06777-2543-4EB5-91EF-8394B462D48F}"/>
    <dgm:cxn modelId="{04E59EFC-DC76-4F83-8D83-49B021D07CE4}" srcId="{F3BBB9DF-C66D-4BF1-AEC5-65747AE96E86}" destId="{12F16DAA-A0EE-4C7D-BA9B-BD5204983974}" srcOrd="2" destOrd="0" parTransId="{55BF5A8E-E0BF-4608-A25D-6311B83245A0}" sibTransId="{7A09A612-DC4D-4DB8-98AB-7684A5CC8ABB}"/>
    <dgm:cxn modelId="{BEB91A6C-A3DF-4A70-9A45-C467AC6FF3B4}" type="presOf" srcId="{B296A2A2-7173-492B-9A67-37CDED8C6346}" destId="{F20FDBEF-801D-43FE-83CA-8B1E2576F308}" srcOrd="0" destOrd="0" presId="urn:microsoft.com/office/officeart/2008/layout/RadialCluster"/>
    <dgm:cxn modelId="{22168DB7-228C-4967-B404-DB1BAC2AEB79}" type="presOf" srcId="{37604514-F1D0-4E71-8EEE-3E6115CE53E9}" destId="{D9E7C07A-D28A-4E0A-8113-4E37AE3B67A5}" srcOrd="0" destOrd="0" presId="urn:microsoft.com/office/officeart/2008/layout/RadialCluster"/>
    <dgm:cxn modelId="{B7DD84D9-0D66-446B-BAEB-1AE15C5B0D88}" srcId="{F3BBB9DF-C66D-4BF1-AEC5-65747AE96E86}" destId="{37604514-F1D0-4E71-8EEE-3E6115CE53E9}" srcOrd="0" destOrd="0" parTransId="{B296A2A2-7173-492B-9A67-37CDED8C6346}" sibTransId="{F0C833D9-CACB-4F51-8C3A-63BCBA0A0FF1}"/>
    <dgm:cxn modelId="{6D2B0D65-90A3-4FB5-9E82-DD569CEC1112}" srcId="{C91BB9E5-4404-41E0-9F18-2E23205B21DD}" destId="{F3BBB9DF-C66D-4BF1-AEC5-65747AE96E86}" srcOrd="0" destOrd="0" parTransId="{CED80665-8C08-4AA5-AF3C-F230D07BF50C}" sibTransId="{3DD87E6A-91AA-4A56-963D-05422BC5B314}"/>
    <dgm:cxn modelId="{4F0BF6F5-82C6-471A-9C6D-4AD3B83AABD5}" type="presOf" srcId="{7A464417-F1DD-497E-A09A-34A3E3177256}" destId="{54CEE16C-ACA1-47DA-BC5F-E8F3DD021463}" srcOrd="0" destOrd="0" presId="urn:microsoft.com/office/officeart/2008/layout/RadialCluster"/>
    <dgm:cxn modelId="{56A6CE4A-1667-4337-9367-933D9ADE0662}" type="presOf" srcId="{55BF5A8E-E0BF-4608-A25D-6311B83245A0}" destId="{C74AD620-6729-4318-9F43-63941915BC2F}" srcOrd="0" destOrd="0" presId="urn:microsoft.com/office/officeart/2008/layout/RadialCluster"/>
    <dgm:cxn modelId="{31DA42C4-2C6F-4D57-9402-EA6AC1C36BA6}" type="presOf" srcId="{12F16DAA-A0EE-4C7D-BA9B-BD5204983974}" destId="{27C6D22A-85D3-40FF-8142-6A84C1EA7320}" srcOrd="0" destOrd="0" presId="urn:microsoft.com/office/officeart/2008/layout/RadialCluster"/>
    <dgm:cxn modelId="{7FB2E9F8-8BC3-4286-B6E1-201ED723D0F2}" type="presOf" srcId="{C91BB9E5-4404-41E0-9F18-2E23205B21DD}" destId="{03450D37-FA7D-41A1-BCD0-3DE49F98ABA9}" srcOrd="0" destOrd="0" presId="urn:microsoft.com/office/officeart/2008/layout/RadialCluster"/>
    <dgm:cxn modelId="{42148F28-FD20-470A-A73C-F00EEDFEFA08}" type="presOf" srcId="{37EFBED8-B031-42FA-ACF5-7E57951C918F}" destId="{1E6FD787-1694-4FC7-A608-0E725E702B46}" srcOrd="0" destOrd="0" presId="urn:microsoft.com/office/officeart/2008/layout/RadialCluster"/>
    <dgm:cxn modelId="{C3692CC3-014E-4810-954B-07E30AE8B452}" type="presOf" srcId="{F3BBB9DF-C66D-4BF1-AEC5-65747AE96E86}" destId="{362E4231-88B8-42BC-B6A2-6DEFACF3FCF4}" srcOrd="0" destOrd="0" presId="urn:microsoft.com/office/officeart/2008/layout/RadialCluster"/>
    <dgm:cxn modelId="{9F13D553-FB6D-43F6-B4B0-E941B6C1B354}" type="presParOf" srcId="{03450D37-FA7D-41A1-BCD0-3DE49F98ABA9}" destId="{2189C997-37B1-4B0C-8EA8-D66B60CDA6F8}" srcOrd="0" destOrd="0" presId="urn:microsoft.com/office/officeart/2008/layout/RadialCluster"/>
    <dgm:cxn modelId="{F469ADC0-FB6B-4391-B9BC-18B4352B504F}" type="presParOf" srcId="{2189C997-37B1-4B0C-8EA8-D66B60CDA6F8}" destId="{362E4231-88B8-42BC-B6A2-6DEFACF3FCF4}" srcOrd="0" destOrd="0" presId="urn:microsoft.com/office/officeart/2008/layout/RadialCluster"/>
    <dgm:cxn modelId="{9F629C09-044C-488B-99CE-B309EE3F33F2}" type="presParOf" srcId="{2189C997-37B1-4B0C-8EA8-D66B60CDA6F8}" destId="{F20FDBEF-801D-43FE-83CA-8B1E2576F308}" srcOrd="1" destOrd="0" presId="urn:microsoft.com/office/officeart/2008/layout/RadialCluster"/>
    <dgm:cxn modelId="{DEA25D33-E7E8-4D60-A8E7-45F1B0D9DEBE}" type="presParOf" srcId="{2189C997-37B1-4B0C-8EA8-D66B60CDA6F8}" destId="{D9E7C07A-D28A-4E0A-8113-4E37AE3B67A5}" srcOrd="2" destOrd="0" presId="urn:microsoft.com/office/officeart/2008/layout/RadialCluster"/>
    <dgm:cxn modelId="{44A6FB21-C328-4CBA-BE2C-09008DB414CF}" type="presParOf" srcId="{2189C997-37B1-4B0C-8EA8-D66B60CDA6F8}" destId="{54CEE16C-ACA1-47DA-BC5F-E8F3DD021463}" srcOrd="3" destOrd="0" presId="urn:microsoft.com/office/officeart/2008/layout/RadialCluster"/>
    <dgm:cxn modelId="{3B361780-AE11-4DB5-BC71-A0A4DCD156B4}" type="presParOf" srcId="{2189C997-37B1-4B0C-8EA8-D66B60CDA6F8}" destId="{1E6FD787-1694-4FC7-A608-0E725E702B46}" srcOrd="4" destOrd="0" presId="urn:microsoft.com/office/officeart/2008/layout/RadialCluster"/>
    <dgm:cxn modelId="{584A0DDF-722F-4121-962A-9662D602EF06}" type="presParOf" srcId="{2189C997-37B1-4B0C-8EA8-D66B60CDA6F8}" destId="{C74AD620-6729-4318-9F43-63941915BC2F}" srcOrd="5" destOrd="0" presId="urn:microsoft.com/office/officeart/2008/layout/RadialCluster"/>
    <dgm:cxn modelId="{B3405CC6-E308-4CAD-9088-2E8E6F5E7F09}" type="presParOf" srcId="{2189C997-37B1-4B0C-8EA8-D66B60CDA6F8}" destId="{27C6D22A-85D3-40FF-8142-6A84C1EA732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E23CDE-4866-4DA9-BA8F-5B79C196159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40B318-24E7-46B2-B946-FDC7E6C5C194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ভারতের প্রধান খাদ্যশস্য</a:t>
          </a:r>
          <a:endParaRPr lang="en-US" sz="2800" dirty="0"/>
        </a:p>
      </dgm:t>
    </dgm:pt>
    <dgm:pt modelId="{1EDD05FC-5929-4906-9AC1-0A08194A3512}" type="parTrans" cxnId="{3CACB60E-CBAC-4F5E-9F41-2D07365AF770}">
      <dgm:prSet/>
      <dgm:spPr/>
      <dgm:t>
        <a:bodyPr/>
        <a:lstStyle/>
        <a:p>
          <a:endParaRPr lang="en-US"/>
        </a:p>
      </dgm:t>
    </dgm:pt>
    <dgm:pt modelId="{D2F1728A-00CA-416A-92C4-71EE0E1509A2}" type="sibTrans" cxnId="{3CACB60E-CBAC-4F5E-9F41-2D07365AF770}">
      <dgm:prSet/>
      <dgm:spPr/>
      <dgm:t>
        <a:bodyPr/>
        <a:lstStyle/>
        <a:p>
          <a:endParaRPr lang="en-US"/>
        </a:p>
      </dgm:t>
    </dgm:pt>
    <dgm:pt modelId="{8B8B8BBC-0F7D-4134-AA32-3D3AB5A49FC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ধান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7B5DD30-585C-40BE-97F5-0B8561AE4E63}" type="parTrans" cxnId="{518B5E9E-D687-41BF-927B-9A73C69AA885}">
      <dgm:prSet/>
      <dgm:spPr/>
      <dgm:t>
        <a:bodyPr/>
        <a:lstStyle/>
        <a:p>
          <a:endParaRPr lang="en-US"/>
        </a:p>
      </dgm:t>
    </dgm:pt>
    <dgm:pt modelId="{9736D1FA-E7D7-41F8-BC11-3A752C6583CE}" type="sibTrans" cxnId="{518B5E9E-D687-41BF-927B-9A73C69AA885}">
      <dgm:prSet/>
      <dgm:spPr/>
      <dgm:t>
        <a:bodyPr/>
        <a:lstStyle/>
        <a:p>
          <a:endParaRPr lang="en-US"/>
        </a:p>
      </dgm:t>
    </dgm:pt>
    <dgm:pt modelId="{36AD90C5-202E-42E6-9094-7BC0C29ED48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গম</a:t>
          </a:r>
          <a:r>
            <a:rPr lang="bn-BD" dirty="0" smtClean="0"/>
            <a:t> </a:t>
          </a:r>
          <a:endParaRPr lang="en-US" dirty="0"/>
        </a:p>
      </dgm:t>
    </dgm:pt>
    <dgm:pt modelId="{8610D03C-72AD-4257-8CA0-F2B7BDDEF040}" type="parTrans" cxnId="{A5FA4892-09B5-4101-B6E8-5EE1E682F1CF}">
      <dgm:prSet/>
      <dgm:spPr/>
      <dgm:t>
        <a:bodyPr/>
        <a:lstStyle/>
        <a:p>
          <a:endParaRPr lang="en-US"/>
        </a:p>
      </dgm:t>
    </dgm:pt>
    <dgm:pt modelId="{2C0FA631-CA33-4299-9528-505C4588FEE4}" type="sibTrans" cxnId="{A5FA4892-09B5-4101-B6E8-5EE1E682F1CF}">
      <dgm:prSet/>
      <dgm:spPr/>
      <dgm:t>
        <a:bodyPr/>
        <a:lstStyle/>
        <a:p>
          <a:endParaRPr lang="en-US"/>
        </a:p>
      </dgm:t>
    </dgm:pt>
    <dgm:pt modelId="{8ABF55FD-2CC2-42C8-AF30-741E896B23D9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কফি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C94B42F-7273-4CC9-9793-5118972168FA}" type="parTrans" cxnId="{37755E0B-77C2-45CC-8869-FAC85387214D}">
      <dgm:prSet/>
      <dgm:spPr/>
      <dgm:t>
        <a:bodyPr/>
        <a:lstStyle/>
        <a:p>
          <a:endParaRPr lang="en-US"/>
        </a:p>
      </dgm:t>
    </dgm:pt>
    <dgm:pt modelId="{98A4ADF1-5027-4B36-8251-D57AE1D3F45D}" type="sibTrans" cxnId="{37755E0B-77C2-45CC-8869-FAC85387214D}">
      <dgm:prSet/>
      <dgm:spPr/>
      <dgm:t>
        <a:bodyPr/>
        <a:lstStyle/>
        <a:p>
          <a:endParaRPr lang="en-US"/>
        </a:p>
      </dgm:t>
    </dgm:pt>
    <dgm:pt modelId="{400C853A-9700-4849-9178-04ADDDEFE97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চা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5BE5BF5-4E11-435A-8EF9-F867BA1EDDE8}" type="parTrans" cxnId="{D12A7341-25C6-43EF-AD20-3307CD46A26B}">
      <dgm:prSet/>
      <dgm:spPr/>
      <dgm:t>
        <a:bodyPr/>
        <a:lstStyle/>
        <a:p>
          <a:endParaRPr lang="en-US"/>
        </a:p>
      </dgm:t>
    </dgm:pt>
    <dgm:pt modelId="{06E2D65D-4E9D-4AAA-9FFE-3F2E8968849F}" type="sibTrans" cxnId="{D12A7341-25C6-43EF-AD20-3307CD46A26B}">
      <dgm:prSet/>
      <dgm:spPr/>
      <dgm:t>
        <a:bodyPr/>
        <a:lstStyle/>
        <a:p>
          <a:endParaRPr lang="en-US"/>
        </a:p>
      </dgm:t>
    </dgm:pt>
    <dgm:pt modelId="{C1CC87EE-324D-4A29-8756-47AAD4310059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বার্লি</a:t>
          </a:r>
          <a:r>
            <a:rPr lang="bn-BD" dirty="0" smtClean="0"/>
            <a:t> </a:t>
          </a:r>
          <a:endParaRPr lang="en-US" dirty="0"/>
        </a:p>
      </dgm:t>
    </dgm:pt>
    <dgm:pt modelId="{C54BDDAB-0C1D-4083-A640-24A78102BF75}" type="parTrans" cxnId="{A346A5FD-E53E-4A78-B66B-320D3125D2C7}">
      <dgm:prSet/>
      <dgm:spPr/>
      <dgm:t>
        <a:bodyPr/>
        <a:lstStyle/>
        <a:p>
          <a:endParaRPr lang="en-US"/>
        </a:p>
      </dgm:t>
    </dgm:pt>
    <dgm:pt modelId="{C594CB53-1815-4ADA-8424-F1476465CCB4}" type="sibTrans" cxnId="{A346A5FD-E53E-4A78-B66B-320D3125D2C7}">
      <dgm:prSet/>
      <dgm:spPr/>
      <dgm:t>
        <a:bodyPr/>
        <a:lstStyle/>
        <a:p>
          <a:endParaRPr lang="en-US"/>
        </a:p>
      </dgm:t>
    </dgm:pt>
    <dgm:pt modelId="{1AD62CF6-9DAE-4B4F-813D-C94E9401E2F4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যব</a:t>
          </a:r>
          <a:r>
            <a:rPr lang="bn-BD" dirty="0" smtClean="0"/>
            <a:t> </a:t>
          </a:r>
          <a:endParaRPr lang="en-US" dirty="0"/>
        </a:p>
      </dgm:t>
    </dgm:pt>
    <dgm:pt modelId="{C81FD13E-FAD6-4DB5-9F97-2B060C0CFE70}" type="parTrans" cxnId="{0AEC0AF5-A16B-482C-8CA8-B9BCDE7DBD46}">
      <dgm:prSet/>
      <dgm:spPr/>
      <dgm:t>
        <a:bodyPr/>
        <a:lstStyle/>
        <a:p>
          <a:endParaRPr lang="en-US"/>
        </a:p>
      </dgm:t>
    </dgm:pt>
    <dgm:pt modelId="{D3C22ED1-1858-482B-B7DA-1FA18744A0BC}" type="sibTrans" cxnId="{0AEC0AF5-A16B-482C-8CA8-B9BCDE7DBD46}">
      <dgm:prSet/>
      <dgm:spPr/>
      <dgm:t>
        <a:bodyPr/>
        <a:lstStyle/>
        <a:p>
          <a:endParaRPr lang="en-US"/>
        </a:p>
      </dgm:t>
    </dgm:pt>
    <dgm:pt modelId="{9D7D001D-7BFA-49A9-99B0-A9D57BA012F4}" type="pres">
      <dgm:prSet presAssocID="{C8E23CDE-4866-4DA9-BA8F-5B79C19615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9AA0EC-8252-4629-A63F-4D04ECC5FDD0}" type="pres">
      <dgm:prSet presAssocID="{0A40B318-24E7-46B2-B946-FDC7E6C5C194}" presName="centerShape" presStyleLbl="node0" presStyleIdx="0" presStyleCnt="1"/>
      <dgm:spPr/>
      <dgm:t>
        <a:bodyPr/>
        <a:lstStyle/>
        <a:p>
          <a:endParaRPr lang="en-US"/>
        </a:p>
      </dgm:t>
    </dgm:pt>
    <dgm:pt modelId="{56E22A1C-8401-4C59-8425-12103872140E}" type="pres">
      <dgm:prSet presAssocID="{77B5DD30-585C-40BE-97F5-0B8561AE4E63}" presName="Name9" presStyleLbl="parChTrans1D2" presStyleIdx="0" presStyleCnt="6"/>
      <dgm:spPr/>
      <dgm:t>
        <a:bodyPr/>
        <a:lstStyle/>
        <a:p>
          <a:endParaRPr lang="en-US"/>
        </a:p>
      </dgm:t>
    </dgm:pt>
    <dgm:pt modelId="{9D12F88A-4B57-4FAC-A243-70B74703104D}" type="pres">
      <dgm:prSet presAssocID="{77B5DD30-585C-40BE-97F5-0B8561AE4E6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7F7DC09A-672E-43B4-BC27-36200C5F79AB}" type="pres">
      <dgm:prSet presAssocID="{8B8B8BBC-0F7D-4134-AA32-3D3AB5A49FC5}" presName="node" presStyleLbl="node1" presStyleIdx="0" presStyleCnt="6" custScaleX="54680" custScaleY="63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C56D7-60AC-4A1F-A8B3-21FFC47419C9}" type="pres">
      <dgm:prSet presAssocID="{8610D03C-72AD-4257-8CA0-F2B7BDDEF040}" presName="Name9" presStyleLbl="parChTrans1D2" presStyleIdx="1" presStyleCnt="6"/>
      <dgm:spPr/>
      <dgm:t>
        <a:bodyPr/>
        <a:lstStyle/>
        <a:p>
          <a:endParaRPr lang="en-US"/>
        </a:p>
      </dgm:t>
    </dgm:pt>
    <dgm:pt modelId="{FB565A4E-592E-45C9-A4EC-AA47AB1A945B}" type="pres">
      <dgm:prSet presAssocID="{8610D03C-72AD-4257-8CA0-F2B7BDDEF04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70C2D54-D937-474F-97B6-B3EAF7C91360}" type="pres">
      <dgm:prSet presAssocID="{36AD90C5-202E-42E6-9094-7BC0C29ED482}" presName="node" presStyleLbl="node1" presStyleIdx="1" presStyleCnt="6" custScaleX="62546" custScaleY="60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9405E-F55D-4EB3-B220-BA68BEC9F372}" type="pres">
      <dgm:prSet presAssocID="{C54BDDAB-0C1D-4083-A640-24A78102BF75}" presName="Name9" presStyleLbl="parChTrans1D2" presStyleIdx="2" presStyleCnt="6"/>
      <dgm:spPr/>
      <dgm:t>
        <a:bodyPr/>
        <a:lstStyle/>
        <a:p>
          <a:endParaRPr lang="en-US"/>
        </a:p>
      </dgm:t>
    </dgm:pt>
    <dgm:pt modelId="{3E093EFF-3976-478C-9CFC-C8B19B0AAA55}" type="pres">
      <dgm:prSet presAssocID="{C54BDDAB-0C1D-4083-A640-24A78102BF7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163A100-5E68-4CF4-8A37-FEB0469B8593}" type="pres">
      <dgm:prSet presAssocID="{C1CC87EE-324D-4A29-8756-47AAD4310059}" presName="node" presStyleLbl="node1" presStyleIdx="2" presStyleCnt="6" custScaleX="62546" custScaleY="60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EBB3F-2F12-43AA-9E4E-54C74DB77545}" type="pres">
      <dgm:prSet presAssocID="{C81FD13E-FAD6-4DB5-9F97-2B060C0CFE70}" presName="Name9" presStyleLbl="parChTrans1D2" presStyleIdx="3" presStyleCnt="6"/>
      <dgm:spPr/>
      <dgm:t>
        <a:bodyPr/>
        <a:lstStyle/>
        <a:p>
          <a:endParaRPr lang="en-US"/>
        </a:p>
      </dgm:t>
    </dgm:pt>
    <dgm:pt modelId="{8A497B20-7DCB-4BDD-923A-5BFAE310977B}" type="pres">
      <dgm:prSet presAssocID="{C81FD13E-FAD6-4DB5-9F97-2B060C0CFE7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930BBFE-0D68-402E-A7E3-C30ABE099F3B}" type="pres">
      <dgm:prSet presAssocID="{1AD62CF6-9DAE-4B4F-813D-C94E9401E2F4}" presName="node" presStyleLbl="node1" presStyleIdx="3" presStyleCnt="6" custScaleX="62546" custScaleY="60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C8F4F-9B59-47DB-AE56-453C0636F940}" type="pres">
      <dgm:prSet presAssocID="{BC94B42F-7273-4CC9-9793-5118972168FA}" presName="Name9" presStyleLbl="parChTrans1D2" presStyleIdx="4" presStyleCnt="6"/>
      <dgm:spPr/>
      <dgm:t>
        <a:bodyPr/>
        <a:lstStyle/>
        <a:p>
          <a:endParaRPr lang="en-US"/>
        </a:p>
      </dgm:t>
    </dgm:pt>
    <dgm:pt modelId="{A74C790E-41CC-499B-A9F3-0F799C3A4025}" type="pres">
      <dgm:prSet presAssocID="{BC94B42F-7273-4CC9-9793-5118972168F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7B04FAE3-3C28-4051-B8A4-AA2721974932}" type="pres">
      <dgm:prSet presAssocID="{8ABF55FD-2CC2-42C8-AF30-741E896B23D9}" presName="node" presStyleLbl="node1" presStyleIdx="4" presStyleCnt="6" custScaleX="62546" custScaleY="60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9D8BC-CD6C-4184-8422-E859723C8B53}" type="pres">
      <dgm:prSet presAssocID="{D5BE5BF5-4E11-435A-8EF9-F867BA1EDDE8}" presName="Name9" presStyleLbl="parChTrans1D2" presStyleIdx="5" presStyleCnt="6"/>
      <dgm:spPr/>
      <dgm:t>
        <a:bodyPr/>
        <a:lstStyle/>
        <a:p>
          <a:endParaRPr lang="en-US"/>
        </a:p>
      </dgm:t>
    </dgm:pt>
    <dgm:pt modelId="{2F04917D-ACE3-4CC1-81E5-612D9F94BEAC}" type="pres">
      <dgm:prSet presAssocID="{D5BE5BF5-4E11-435A-8EF9-F867BA1EDDE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E86552F3-AA33-474B-B737-A1D9A115C254}" type="pres">
      <dgm:prSet presAssocID="{400C853A-9700-4849-9178-04ADDDEFE971}" presName="node" presStyleLbl="node1" presStyleIdx="5" presStyleCnt="6" custScaleX="62546" custScaleY="60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FA4892-09B5-4101-B6E8-5EE1E682F1CF}" srcId="{0A40B318-24E7-46B2-B946-FDC7E6C5C194}" destId="{36AD90C5-202E-42E6-9094-7BC0C29ED482}" srcOrd="1" destOrd="0" parTransId="{8610D03C-72AD-4257-8CA0-F2B7BDDEF040}" sibTransId="{2C0FA631-CA33-4299-9528-505C4588FEE4}"/>
    <dgm:cxn modelId="{14495318-376C-42F0-9501-C87459C4D615}" type="presOf" srcId="{8610D03C-72AD-4257-8CA0-F2B7BDDEF040}" destId="{DFFC56D7-60AC-4A1F-A8B3-21FFC47419C9}" srcOrd="0" destOrd="0" presId="urn:microsoft.com/office/officeart/2005/8/layout/radial1"/>
    <dgm:cxn modelId="{F40D3EBA-8952-47F6-A0DF-7E9F8F89334F}" type="presOf" srcId="{C8E23CDE-4866-4DA9-BA8F-5B79C1961590}" destId="{9D7D001D-7BFA-49A9-99B0-A9D57BA012F4}" srcOrd="0" destOrd="0" presId="urn:microsoft.com/office/officeart/2005/8/layout/radial1"/>
    <dgm:cxn modelId="{D12A7341-25C6-43EF-AD20-3307CD46A26B}" srcId="{0A40B318-24E7-46B2-B946-FDC7E6C5C194}" destId="{400C853A-9700-4849-9178-04ADDDEFE971}" srcOrd="5" destOrd="0" parTransId="{D5BE5BF5-4E11-435A-8EF9-F867BA1EDDE8}" sibTransId="{06E2D65D-4E9D-4AAA-9FFE-3F2E8968849F}"/>
    <dgm:cxn modelId="{36BE046E-FD71-4BBC-B95B-95B14D343034}" type="presOf" srcId="{400C853A-9700-4849-9178-04ADDDEFE971}" destId="{E86552F3-AA33-474B-B737-A1D9A115C254}" srcOrd="0" destOrd="0" presId="urn:microsoft.com/office/officeart/2005/8/layout/radial1"/>
    <dgm:cxn modelId="{FF270860-CB77-413F-A3E5-533A9FA59FA6}" type="presOf" srcId="{8B8B8BBC-0F7D-4134-AA32-3D3AB5A49FC5}" destId="{7F7DC09A-672E-43B4-BC27-36200C5F79AB}" srcOrd="0" destOrd="0" presId="urn:microsoft.com/office/officeart/2005/8/layout/radial1"/>
    <dgm:cxn modelId="{C23EAADD-9972-4F25-800F-D39B32038624}" type="presOf" srcId="{8610D03C-72AD-4257-8CA0-F2B7BDDEF040}" destId="{FB565A4E-592E-45C9-A4EC-AA47AB1A945B}" srcOrd="1" destOrd="0" presId="urn:microsoft.com/office/officeart/2005/8/layout/radial1"/>
    <dgm:cxn modelId="{518B5E9E-D687-41BF-927B-9A73C69AA885}" srcId="{0A40B318-24E7-46B2-B946-FDC7E6C5C194}" destId="{8B8B8BBC-0F7D-4134-AA32-3D3AB5A49FC5}" srcOrd="0" destOrd="0" parTransId="{77B5DD30-585C-40BE-97F5-0B8561AE4E63}" sibTransId="{9736D1FA-E7D7-41F8-BC11-3A752C6583CE}"/>
    <dgm:cxn modelId="{B89DABC2-BAB1-41F1-8FBB-73542B3F71C3}" type="presOf" srcId="{C54BDDAB-0C1D-4083-A640-24A78102BF75}" destId="{3E093EFF-3976-478C-9CFC-C8B19B0AAA55}" srcOrd="1" destOrd="0" presId="urn:microsoft.com/office/officeart/2005/8/layout/radial1"/>
    <dgm:cxn modelId="{63B94CFB-0280-47AE-B9BC-20149FC8B46C}" type="presOf" srcId="{0A40B318-24E7-46B2-B946-FDC7E6C5C194}" destId="{1D9AA0EC-8252-4629-A63F-4D04ECC5FDD0}" srcOrd="0" destOrd="0" presId="urn:microsoft.com/office/officeart/2005/8/layout/radial1"/>
    <dgm:cxn modelId="{1A448339-C00A-4F32-816F-82B9F498818F}" type="presOf" srcId="{36AD90C5-202E-42E6-9094-7BC0C29ED482}" destId="{470C2D54-D937-474F-97B6-B3EAF7C91360}" srcOrd="0" destOrd="0" presId="urn:microsoft.com/office/officeart/2005/8/layout/radial1"/>
    <dgm:cxn modelId="{A457AE58-6D30-4BB6-9589-C3EA5235A5C7}" type="presOf" srcId="{77B5DD30-585C-40BE-97F5-0B8561AE4E63}" destId="{56E22A1C-8401-4C59-8425-12103872140E}" srcOrd="0" destOrd="0" presId="urn:microsoft.com/office/officeart/2005/8/layout/radial1"/>
    <dgm:cxn modelId="{43D72E77-5FFD-4CAF-A2D9-79C201C1DAF5}" type="presOf" srcId="{C1CC87EE-324D-4A29-8756-47AAD4310059}" destId="{5163A100-5E68-4CF4-8A37-FEB0469B8593}" srcOrd="0" destOrd="0" presId="urn:microsoft.com/office/officeart/2005/8/layout/radial1"/>
    <dgm:cxn modelId="{1284CCFB-A547-4BB5-A330-D46E4258AFC5}" type="presOf" srcId="{C54BDDAB-0C1D-4083-A640-24A78102BF75}" destId="{C619405E-F55D-4EB3-B220-BA68BEC9F372}" srcOrd="0" destOrd="0" presId="urn:microsoft.com/office/officeart/2005/8/layout/radial1"/>
    <dgm:cxn modelId="{4A580F4F-9A2A-4829-9F73-98B1C25EE1D1}" type="presOf" srcId="{D5BE5BF5-4E11-435A-8EF9-F867BA1EDDE8}" destId="{2F04917D-ACE3-4CC1-81E5-612D9F94BEAC}" srcOrd="1" destOrd="0" presId="urn:microsoft.com/office/officeart/2005/8/layout/radial1"/>
    <dgm:cxn modelId="{9FFBD6EC-D0AC-42AE-98BE-280D405FDB2E}" type="presOf" srcId="{C81FD13E-FAD6-4DB5-9F97-2B060C0CFE70}" destId="{8A497B20-7DCB-4BDD-923A-5BFAE310977B}" srcOrd="1" destOrd="0" presId="urn:microsoft.com/office/officeart/2005/8/layout/radial1"/>
    <dgm:cxn modelId="{6F160898-04BD-4834-A3EA-FB189EE2891E}" type="presOf" srcId="{77B5DD30-585C-40BE-97F5-0B8561AE4E63}" destId="{9D12F88A-4B57-4FAC-A243-70B74703104D}" srcOrd="1" destOrd="0" presId="urn:microsoft.com/office/officeart/2005/8/layout/radial1"/>
    <dgm:cxn modelId="{A346A5FD-E53E-4A78-B66B-320D3125D2C7}" srcId="{0A40B318-24E7-46B2-B946-FDC7E6C5C194}" destId="{C1CC87EE-324D-4A29-8756-47AAD4310059}" srcOrd="2" destOrd="0" parTransId="{C54BDDAB-0C1D-4083-A640-24A78102BF75}" sibTransId="{C594CB53-1815-4ADA-8424-F1476465CCB4}"/>
    <dgm:cxn modelId="{1EE72353-4FEF-4FBE-8AE4-E5A6FB653B69}" type="presOf" srcId="{1AD62CF6-9DAE-4B4F-813D-C94E9401E2F4}" destId="{2930BBFE-0D68-402E-A7E3-C30ABE099F3B}" srcOrd="0" destOrd="0" presId="urn:microsoft.com/office/officeart/2005/8/layout/radial1"/>
    <dgm:cxn modelId="{A664690F-DD1F-4C1D-B426-445D004C9FC0}" type="presOf" srcId="{BC94B42F-7273-4CC9-9793-5118972168FA}" destId="{A74C790E-41CC-499B-A9F3-0F799C3A4025}" srcOrd="1" destOrd="0" presId="urn:microsoft.com/office/officeart/2005/8/layout/radial1"/>
    <dgm:cxn modelId="{0AEC0AF5-A16B-482C-8CA8-B9BCDE7DBD46}" srcId="{0A40B318-24E7-46B2-B946-FDC7E6C5C194}" destId="{1AD62CF6-9DAE-4B4F-813D-C94E9401E2F4}" srcOrd="3" destOrd="0" parTransId="{C81FD13E-FAD6-4DB5-9F97-2B060C0CFE70}" sibTransId="{D3C22ED1-1858-482B-B7DA-1FA18744A0BC}"/>
    <dgm:cxn modelId="{2697F8DB-13D9-4E96-8563-AB4219FDC303}" type="presOf" srcId="{BC94B42F-7273-4CC9-9793-5118972168FA}" destId="{768C8F4F-9B59-47DB-AE56-453C0636F940}" srcOrd="0" destOrd="0" presId="urn:microsoft.com/office/officeart/2005/8/layout/radial1"/>
    <dgm:cxn modelId="{3CACB60E-CBAC-4F5E-9F41-2D07365AF770}" srcId="{C8E23CDE-4866-4DA9-BA8F-5B79C1961590}" destId="{0A40B318-24E7-46B2-B946-FDC7E6C5C194}" srcOrd="0" destOrd="0" parTransId="{1EDD05FC-5929-4906-9AC1-0A08194A3512}" sibTransId="{D2F1728A-00CA-416A-92C4-71EE0E1509A2}"/>
    <dgm:cxn modelId="{BFB67DEE-E06E-4B76-8628-4EC8EABDE880}" type="presOf" srcId="{D5BE5BF5-4E11-435A-8EF9-F867BA1EDDE8}" destId="{27C9D8BC-CD6C-4184-8422-E859723C8B53}" srcOrd="0" destOrd="0" presId="urn:microsoft.com/office/officeart/2005/8/layout/radial1"/>
    <dgm:cxn modelId="{98B32032-BD40-458E-B360-1B0E6B1A46F5}" type="presOf" srcId="{C81FD13E-FAD6-4DB5-9F97-2B060C0CFE70}" destId="{53AEBB3F-2F12-43AA-9E4E-54C74DB77545}" srcOrd="0" destOrd="0" presId="urn:microsoft.com/office/officeart/2005/8/layout/radial1"/>
    <dgm:cxn modelId="{250E69B4-9AFC-42B4-B979-E1B6C3A8DF70}" type="presOf" srcId="{8ABF55FD-2CC2-42C8-AF30-741E896B23D9}" destId="{7B04FAE3-3C28-4051-B8A4-AA2721974932}" srcOrd="0" destOrd="0" presId="urn:microsoft.com/office/officeart/2005/8/layout/radial1"/>
    <dgm:cxn modelId="{37755E0B-77C2-45CC-8869-FAC85387214D}" srcId="{0A40B318-24E7-46B2-B946-FDC7E6C5C194}" destId="{8ABF55FD-2CC2-42C8-AF30-741E896B23D9}" srcOrd="4" destOrd="0" parTransId="{BC94B42F-7273-4CC9-9793-5118972168FA}" sibTransId="{98A4ADF1-5027-4B36-8251-D57AE1D3F45D}"/>
    <dgm:cxn modelId="{D474FA93-337C-4553-9026-72ACE3D5A264}" type="presParOf" srcId="{9D7D001D-7BFA-49A9-99B0-A9D57BA012F4}" destId="{1D9AA0EC-8252-4629-A63F-4D04ECC5FDD0}" srcOrd="0" destOrd="0" presId="urn:microsoft.com/office/officeart/2005/8/layout/radial1"/>
    <dgm:cxn modelId="{E12BE0F0-77CE-4B3F-AD22-111F415D77A8}" type="presParOf" srcId="{9D7D001D-7BFA-49A9-99B0-A9D57BA012F4}" destId="{56E22A1C-8401-4C59-8425-12103872140E}" srcOrd="1" destOrd="0" presId="urn:microsoft.com/office/officeart/2005/8/layout/radial1"/>
    <dgm:cxn modelId="{00C6B19F-D860-468D-91A5-B5598FDB6AD0}" type="presParOf" srcId="{56E22A1C-8401-4C59-8425-12103872140E}" destId="{9D12F88A-4B57-4FAC-A243-70B74703104D}" srcOrd="0" destOrd="0" presId="urn:microsoft.com/office/officeart/2005/8/layout/radial1"/>
    <dgm:cxn modelId="{42FE1D13-6741-4910-A8DA-E5B1DC339FB0}" type="presParOf" srcId="{9D7D001D-7BFA-49A9-99B0-A9D57BA012F4}" destId="{7F7DC09A-672E-43B4-BC27-36200C5F79AB}" srcOrd="2" destOrd="0" presId="urn:microsoft.com/office/officeart/2005/8/layout/radial1"/>
    <dgm:cxn modelId="{9BB63B1C-2E29-4CCA-8A61-5E67B650CB9E}" type="presParOf" srcId="{9D7D001D-7BFA-49A9-99B0-A9D57BA012F4}" destId="{DFFC56D7-60AC-4A1F-A8B3-21FFC47419C9}" srcOrd="3" destOrd="0" presId="urn:microsoft.com/office/officeart/2005/8/layout/radial1"/>
    <dgm:cxn modelId="{E7A93BC3-4D85-4E35-86FB-17632237D59A}" type="presParOf" srcId="{DFFC56D7-60AC-4A1F-A8B3-21FFC47419C9}" destId="{FB565A4E-592E-45C9-A4EC-AA47AB1A945B}" srcOrd="0" destOrd="0" presId="urn:microsoft.com/office/officeart/2005/8/layout/radial1"/>
    <dgm:cxn modelId="{29ACDC2C-CD88-4580-9DFA-F839E3A8A481}" type="presParOf" srcId="{9D7D001D-7BFA-49A9-99B0-A9D57BA012F4}" destId="{470C2D54-D937-474F-97B6-B3EAF7C91360}" srcOrd="4" destOrd="0" presId="urn:microsoft.com/office/officeart/2005/8/layout/radial1"/>
    <dgm:cxn modelId="{8146DE1E-B8CF-4C58-9A84-ED8477DB63B9}" type="presParOf" srcId="{9D7D001D-7BFA-49A9-99B0-A9D57BA012F4}" destId="{C619405E-F55D-4EB3-B220-BA68BEC9F372}" srcOrd="5" destOrd="0" presId="urn:microsoft.com/office/officeart/2005/8/layout/radial1"/>
    <dgm:cxn modelId="{59838792-4E68-4CC3-BC62-8EAF9443564F}" type="presParOf" srcId="{C619405E-F55D-4EB3-B220-BA68BEC9F372}" destId="{3E093EFF-3976-478C-9CFC-C8B19B0AAA55}" srcOrd="0" destOrd="0" presId="urn:microsoft.com/office/officeart/2005/8/layout/radial1"/>
    <dgm:cxn modelId="{B53070BA-32FC-40CA-A44E-BD966724CD62}" type="presParOf" srcId="{9D7D001D-7BFA-49A9-99B0-A9D57BA012F4}" destId="{5163A100-5E68-4CF4-8A37-FEB0469B8593}" srcOrd="6" destOrd="0" presId="urn:microsoft.com/office/officeart/2005/8/layout/radial1"/>
    <dgm:cxn modelId="{643040B0-0D7C-440C-A8FB-9D375F13CA20}" type="presParOf" srcId="{9D7D001D-7BFA-49A9-99B0-A9D57BA012F4}" destId="{53AEBB3F-2F12-43AA-9E4E-54C74DB77545}" srcOrd="7" destOrd="0" presId="urn:microsoft.com/office/officeart/2005/8/layout/radial1"/>
    <dgm:cxn modelId="{4C7717EC-8577-4A6A-89AC-ABC374672643}" type="presParOf" srcId="{53AEBB3F-2F12-43AA-9E4E-54C74DB77545}" destId="{8A497B20-7DCB-4BDD-923A-5BFAE310977B}" srcOrd="0" destOrd="0" presId="urn:microsoft.com/office/officeart/2005/8/layout/radial1"/>
    <dgm:cxn modelId="{3C2B170C-CDB5-4170-92A4-10175426BED5}" type="presParOf" srcId="{9D7D001D-7BFA-49A9-99B0-A9D57BA012F4}" destId="{2930BBFE-0D68-402E-A7E3-C30ABE099F3B}" srcOrd="8" destOrd="0" presId="urn:microsoft.com/office/officeart/2005/8/layout/radial1"/>
    <dgm:cxn modelId="{05244F3A-4BA6-4BF3-A433-9CAFEA2D9432}" type="presParOf" srcId="{9D7D001D-7BFA-49A9-99B0-A9D57BA012F4}" destId="{768C8F4F-9B59-47DB-AE56-453C0636F940}" srcOrd="9" destOrd="0" presId="urn:microsoft.com/office/officeart/2005/8/layout/radial1"/>
    <dgm:cxn modelId="{3DB8F445-580D-4860-9426-E1B9C4D1AFF2}" type="presParOf" srcId="{768C8F4F-9B59-47DB-AE56-453C0636F940}" destId="{A74C790E-41CC-499B-A9F3-0F799C3A4025}" srcOrd="0" destOrd="0" presId="urn:microsoft.com/office/officeart/2005/8/layout/radial1"/>
    <dgm:cxn modelId="{841DD8C4-8970-4468-A01E-74BFA61A4D63}" type="presParOf" srcId="{9D7D001D-7BFA-49A9-99B0-A9D57BA012F4}" destId="{7B04FAE3-3C28-4051-B8A4-AA2721974932}" srcOrd="10" destOrd="0" presId="urn:microsoft.com/office/officeart/2005/8/layout/radial1"/>
    <dgm:cxn modelId="{FEBDAF07-1A1D-4C6D-B861-34DAA2A45F70}" type="presParOf" srcId="{9D7D001D-7BFA-49A9-99B0-A9D57BA012F4}" destId="{27C9D8BC-CD6C-4184-8422-E859723C8B53}" srcOrd="11" destOrd="0" presId="urn:microsoft.com/office/officeart/2005/8/layout/radial1"/>
    <dgm:cxn modelId="{1A434FDB-4DD7-4C28-9A25-074A5447D725}" type="presParOf" srcId="{27C9D8BC-CD6C-4184-8422-E859723C8B53}" destId="{2F04917D-ACE3-4CC1-81E5-612D9F94BEAC}" srcOrd="0" destOrd="0" presId="urn:microsoft.com/office/officeart/2005/8/layout/radial1"/>
    <dgm:cxn modelId="{1728D304-DE97-453B-AA7F-485AE17CCC21}" type="presParOf" srcId="{9D7D001D-7BFA-49A9-99B0-A9D57BA012F4}" destId="{E86552F3-AA33-474B-B737-A1D9A115C25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98CDC-D7C9-4835-9B36-E27BE5FA7ACC}">
      <dsp:nvSpPr>
        <dsp:cNvPr id="0" name=""/>
        <dsp:cNvSpPr/>
      </dsp:nvSpPr>
      <dsp:spPr>
        <a:xfrm>
          <a:off x="3593014" y="2384220"/>
          <a:ext cx="1086773" cy="1086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ভারত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3752168" y="2543374"/>
        <a:ext cx="768465" cy="768465"/>
      </dsp:txXfrm>
    </dsp:sp>
    <dsp:sp modelId="{18470C8D-73E1-4BAC-BE22-8CA13D947A68}">
      <dsp:nvSpPr>
        <dsp:cNvPr id="0" name=""/>
        <dsp:cNvSpPr/>
      </dsp:nvSpPr>
      <dsp:spPr>
        <a:xfrm rot="16066566">
          <a:off x="3869649" y="1711592"/>
          <a:ext cx="458750" cy="507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941132" y="1881774"/>
        <a:ext cx="321125" cy="304265"/>
      </dsp:txXfrm>
    </dsp:sp>
    <dsp:sp modelId="{D70E0D30-5AC0-413E-A6A4-9E976D53ACC3}">
      <dsp:nvSpPr>
        <dsp:cNvPr id="0" name=""/>
        <dsp:cNvSpPr/>
      </dsp:nvSpPr>
      <dsp:spPr>
        <a:xfrm>
          <a:off x="3170626" y="154231"/>
          <a:ext cx="1769186" cy="1365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হিমালয়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429717" y="354246"/>
        <a:ext cx="1251004" cy="965759"/>
      </dsp:txXfrm>
    </dsp:sp>
    <dsp:sp modelId="{ADD21A06-49C5-4E47-9FB7-6BC29B602DBB}">
      <dsp:nvSpPr>
        <dsp:cNvPr id="0" name=""/>
        <dsp:cNvSpPr/>
      </dsp:nvSpPr>
      <dsp:spPr>
        <a:xfrm rot="21591657">
          <a:off x="4924532" y="2671425"/>
          <a:ext cx="589618" cy="507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924532" y="2773031"/>
        <a:ext cx="437486" cy="304265"/>
      </dsp:txXfrm>
    </dsp:sp>
    <dsp:sp modelId="{93605F09-5600-4073-8498-EBD2F49391BF}">
      <dsp:nvSpPr>
        <dsp:cNvPr id="0" name=""/>
        <dsp:cNvSpPr/>
      </dsp:nvSpPr>
      <dsp:spPr>
        <a:xfrm>
          <a:off x="5792268" y="1887190"/>
          <a:ext cx="1850069" cy="2068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আরাকান ও আসামের জঙ্গল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063204" y="2190087"/>
        <a:ext cx="1308197" cy="1462513"/>
      </dsp:txXfrm>
    </dsp:sp>
    <dsp:sp modelId="{C036447D-6139-4F45-BD31-848F9FF1E3B9}">
      <dsp:nvSpPr>
        <dsp:cNvPr id="0" name=""/>
        <dsp:cNvSpPr/>
      </dsp:nvSpPr>
      <dsp:spPr>
        <a:xfrm rot="5391666">
          <a:off x="3815406" y="3812481"/>
          <a:ext cx="589447" cy="507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891288" y="3837836"/>
        <a:ext cx="437315" cy="304265"/>
      </dsp:txXfrm>
    </dsp:sp>
    <dsp:sp modelId="{2E1D2D85-959D-4CBD-8C7C-67334860B884}">
      <dsp:nvSpPr>
        <dsp:cNvPr id="0" name=""/>
        <dsp:cNvSpPr/>
      </dsp:nvSpPr>
      <dsp:spPr>
        <a:xfrm>
          <a:off x="3406285" y="4580507"/>
          <a:ext cx="1237305" cy="998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itchFamily="2" charset="0"/>
              <a:cs typeface="NikoshBAN" pitchFamily="2" charset="0"/>
            </a:rPr>
            <a:t>ভারত মহাসাগর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3587484" y="4726680"/>
        <a:ext cx="874907" cy="705787"/>
      </dsp:txXfrm>
    </dsp:sp>
    <dsp:sp modelId="{3E7CCCEF-6A8E-4C70-81CD-8BEDAA06CF39}">
      <dsp:nvSpPr>
        <dsp:cNvPr id="0" name=""/>
        <dsp:cNvSpPr/>
      </dsp:nvSpPr>
      <dsp:spPr>
        <a:xfrm rot="10618668">
          <a:off x="2960774" y="2724303"/>
          <a:ext cx="447719" cy="507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094997" y="2822183"/>
        <a:ext cx="313403" cy="304265"/>
      </dsp:txXfrm>
    </dsp:sp>
    <dsp:sp modelId="{8E6118FC-36FA-41D7-81CD-034BEFE733DD}">
      <dsp:nvSpPr>
        <dsp:cNvPr id="0" name=""/>
        <dsp:cNvSpPr/>
      </dsp:nvSpPr>
      <dsp:spPr>
        <a:xfrm>
          <a:off x="604682" y="2211634"/>
          <a:ext cx="2147913" cy="16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হিন্দুকুস পর্বত ও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সুলেমান পর্বত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919237" y="2459344"/>
        <a:ext cx="1518803" cy="1196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51550-6676-4E27-B011-7ACBB27E8313}">
      <dsp:nvSpPr>
        <dsp:cNvPr id="0" name=""/>
        <dsp:cNvSpPr/>
      </dsp:nvSpPr>
      <dsp:spPr>
        <a:xfrm>
          <a:off x="1236746" y="-33429"/>
          <a:ext cx="5451306" cy="5451306"/>
        </a:xfrm>
        <a:prstGeom prst="circularArrow">
          <a:avLst>
            <a:gd name="adj1" fmla="val 5544"/>
            <a:gd name="adj2" fmla="val 330680"/>
            <a:gd name="adj3" fmla="val 13771279"/>
            <a:gd name="adj4" fmla="val 17388792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A8CC1-79CB-4761-A88E-59E186265294}">
      <dsp:nvSpPr>
        <dsp:cNvPr id="0" name=""/>
        <dsp:cNvSpPr/>
      </dsp:nvSpPr>
      <dsp:spPr>
        <a:xfrm>
          <a:off x="2683519" y="1093"/>
          <a:ext cx="2557760" cy="1278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7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পর্তুগিজ</a:t>
          </a:r>
          <a:endParaRPr lang="en-US" sz="47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45949" y="63523"/>
        <a:ext cx="2432900" cy="1154020"/>
      </dsp:txXfrm>
    </dsp:sp>
    <dsp:sp modelId="{F451EBC7-1119-4D83-9006-949FBED0B04B}">
      <dsp:nvSpPr>
        <dsp:cNvPr id="0" name=""/>
        <dsp:cNvSpPr/>
      </dsp:nvSpPr>
      <dsp:spPr>
        <a:xfrm>
          <a:off x="4894394" y="1607387"/>
          <a:ext cx="2557760" cy="1278880"/>
        </a:xfrm>
        <a:prstGeom prst="roundRect">
          <a:avLst/>
        </a:prstGeom>
        <a:solidFill>
          <a:schemeClr val="accent5">
            <a:hueOff val="-5330781"/>
            <a:satOff val="3030"/>
            <a:lumOff val="-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700" kern="1200" dirty="0" smtClean="0"/>
            <a:t> </a:t>
          </a:r>
          <a:r>
            <a:rPr lang="bn-BD" sz="47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ওলন্দাজ</a:t>
          </a:r>
          <a:endParaRPr lang="en-US" sz="47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56824" y="1669817"/>
        <a:ext cx="2432900" cy="1154020"/>
      </dsp:txXfrm>
    </dsp:sp>
    <dsp:sp modelId="{2F8FC5EE-1E6B-48D3-8B44-1CFF700B1FBB}">
      <dsp:nvSpPr>
        <dsp:cNvPr id="0" name=""/>
        <dsp:cNvSpPr/>
      </dsp:nvSpPr>
      <dsp:spPr>
        <a:xfrm>
          <a:off x="4049915" y="4206426"/>
          <a:ext cx="2557760" cy="1278880"/>
        </a:xfrm>
        <a:prstGeom prst="roundRect">
          <a:avLst/>
        </a:prstGeom>
        <a:solidFill>
          <a:schemeClr val="accent5">
            <a:hueOff val="-10661562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7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মুঘল</a:t>
          </a:r>
          <a:endParaRPr lang="en-US" sz="47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112345" y="4268856"/>
        <a:ext cx="2432900" cy="1154020"/>
      </dsp:txXfrm>
    </dsp:sp>
    <dsp:sp modelId="{15B84ECF-E3FE-4F3F-9720-A85BEF690B45}">
      <dsp:nvSpPr>
        <dsp:cNvPr id="0" name=""/>
        <dsp:cNvSpPr/>
      </dsp:nvSpPr>
      <dsp:spPr>
        <a:xfrm>
          <a:off x="1317124" y="4206426"/>
          <a:ext cx="2557760" cy="1278880"/>
        </a:xfrm>
        <a:prstGeom prst="roundRect">
          <a:avLst/>
        </a:prstGeom>
        <a:solidFill>
          <a:schemeClr val="accent5">
            <a:hueOff val="-15992344"/>
            <a:satOff val="9089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7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পাঠান</a:t>
          </a:r>
          <a:r>
            <a:rPr lang="bn-BD" sz="4700" kern="1200" dirty="0" smtClean="0"/>
            <a:t> </a:t>
          </a:r>
          <a:endParaRPr lang="en-US" sz="4700" kern="1200" dirty="0"/>
        </a:p>
      </dsp:txBody>
      <dsp:txXfrm>
        <a:off x="1379554" y="4268856"/>
        <a:ext cx="2432900" cy="1154020"/>
      </dsp:txXfrm>
    </dsp:sp>
    <dsp:sp modelId="{62AC1C29-3302-44B6-85A0-60A5F97F8A8C}">
      <dsp:nvSpPr>
        <dsp:cNvPr id="0" name=""/>
        <dsp:cNvSpPr/>
      </dsp:nvSpPr>
      <dsp:spPr>
        <a:xfrm>
          <a:off x="472645" y="1607387"/>
          <a:ext cx="2557760" cy="1278880"/>
        </a:xfrm>
        <a:prstGeom prst="roundRect">
          <a:avLst/>
        </a:prstGeom>
        <a:solidFill>
          <a:schemeClr val="accent5">
            <a:hueOff val="-21323124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7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ইংরেজ</a:t>
          </a:r>
          <a:endParaRPr lang="en-US" sz="47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35075" y="1669817"/>
        <a:ext cx="2432900" cy="1154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E4231-88B8-42BC-B6A2-6DEFACF3FCF4}">
      <dsp:nvSpPr>
        <dsp:cNvPr id="0" name=""/>
        <dsp:cNvSpPr/>
      </dsp:nvSpPr>
      <dsp:spPr>
        <a:xfrm>
          <a:off x="3214283" y="2587398"/>
          <a:ext cx="1783080" cy="17830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l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latin typeface="NikoshBAN" pitchFamily="2" charset="0"/>
              <a:cs typeface="NikoshBAN" pitchFamily="2" charset="0"/>
            </a:rPr>
            <a:t>ভারতের স্বাধীনতা লাভ</a:t>
          </a:r>
          <a:endParaRPr lang="en-US" sz="3500" kern="1200" dirty="0">
            <a:latin typeface="NikoshBAN" pitchFamily="2" charset="0"/>
            <a:cs typeface="NikoshBAN" pitchFamily="2" charset="0"/>
          </a:endParaRPr>
        </a:p>
      </dsp:txBody>
      <dsp:txXfrm>
        <a:off x="3301326" y="2674441"/>
        <a:ext cx="1608994" cy="1608994"/>
      </dsp:txXfrm>
    </dsp:sp>
    <dsp:sp modelId="{F20FDBEF-801D-43FE-83CA-8B1E2576F308}">
      <dsp:nvSpPr>
        <dsp:cNvPr id="0" name=""/>
        <dsp:cNvSpPr/>
      </dsp:nvSpPr>
      <dsp:spPr>
        <a:xfrm rot="16200000">
          <a:off x="3449817" y="1931391"/>
          <a:ext cx="13120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2012" y="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7C07A-D28A-4E0A-8113-4E37AE3B67A5}">
      <dsp:nvSpPr>
        <dsp:cNvPr id="0" name=""/>
        <dsp:cNvSpPr/>
      </dsp:nvSpPr>
      <dsp:spPr>
        <a:xfrm>
          <a:off x="3267623" y="203234"/>
          <a:ext cx="1676399" cy="10721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l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দুশো বছরের ইংরেজ শাসন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319961" y="255572"/>
        <a:ext cx="1571723" cy="967474"/>
      </dsp:txXfrm>
    </dsp:sp>
    <dsp:sp modelId="{54CEE16C-ACA1-47DA-BC5F-E8F3DD021463}">
      <dsp:nvSpPr>
        <dsp:cNvPr id="0" name=""/>
        <dsp:cNvSpPr/>
      </dsp:nvSpPr>
      <dsp:spPr>
        <a:xfrm rot="1800000">
          <a:off x="4946835" y="4182241"/>
          <a:ext cx="7542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4291" y="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FD787-1694-4FC7-A608-0E725E702B46}">
      <dsp:nvSpPr>
        <dsp:cNvPr id="0" name=""/>
        <dsp:cNvSpPr/>
      </dsp:nvSpPr>
      <dsp:spPr>
        <a:xfrm>
          <a:off x="5650598" y="4120061"/>
          <a:ext cx="1655624" cy="145738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l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ইংরেজ শাসনের অবসান</a:t>
          </a:r>
          <a:r>
            <a:rPr lang="bn-BD" sz="2000" kern="1200" dirty="0" smtClean="0"/>
            <a:t> </a:t>
          </a:r>
          <a:endParaRPr lang="en-US" sz="2000" kern="1200" dirty="0"/>
        </a:p>
      </dsp:txBody>
      <dsp:txXfrm>
        <a:off x="5721742" y="4191205"/>
        <a:ext cx="1513336" cy="1315094"/>
      </dsp:txXfrm>
    </dsp:sp>
    <dsp:sp modelId="{C74AD620-6729-4318-9F43-63941915BC2F}">
      <dsp:nvSpPr>
        <dsp:cNvPr id="0" name=""/>
        <dsp:cNvSpPr/>
      </dsp:nvSpPr>
      <dsp:spPr>
        <a:xfrm rot="9000000">
          <a:off x="2655367" y="4143430"/>
          <a:ext cx="5990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9044" y="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6D22A-85D3-40FF-8142-6A84C1EA7320}">
      <dsp:nvSpPr>
        <dsp:cNvPr id="0" name=""/>
        <dsp:cNvSpPr/>
      </dsp:nvSpPr>
      <dsp:spPr>
        <a:xfrm>
          <a:off x="770976" y="3957138"/>
          <a:ext cx="1924519" cy="178322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l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১৯৪৭ সালের ১৫ই আগষ্ট স্বাধীনতা লাভ</a:t>
          </a:r>
          <a:r>
            <a:rPr lang="bn-BD" sz="1800" kern="1200" dirty="0" smtClean="0"/>
            <a:t> </a:t>
          </a:r>
          <a:endParaRPr lang="en-US" sz="1800" kern="1200" dirty="0"/>
        </a:p>
      </dsp:txBody>
      <dsp:txXfrm>
        <a:off x="858026" y="4044188"/>
        <a:ext cx="1750419" cy="1609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AA0EC-8252-4629-A63F-4D04ECC5FDD0}">
      <dsp:nvSpPr>
        <dsp:cNvPr id="0" name=""/>
        <dsp:cNvSpPr/>
      </dsp:nvSpPr>
      <dsp:spPr>
        <a:xfrm>
          <a:off x="3358335" y="2305881"/>
          <a:ext cx="1741528" cy="1741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ভারতের প্রধান খাদ্যশস্য</a:t>
          </a:r>
          <a:endParaRPr lang="en-US" sz="2800" kern="1200" dirty="0"/>
        </a:p>
      </dsp:txBody>
      <dsp:txXfrm>
        <a:off x="3613376" y="2560922"/>
        <a:ext cx="1231446" cy="1231446"/>
      </dsp:txXfrm>
    </dsp:sp>
    <dsp:sp modelId="{56E22A1C-8401-4C59-8425-12103872140E}">
      <dsp:nvSpPr>
        <dsp:cNvPr id="0" name=""/>
        <dsp:cNvSpPr/>
      </dsp:nvSpPr>
      <dsp:spPr>
        <a:xfrm rot="16200000">
          <a:off x="3806113" y="1864364"/>
          <a:ext cx="845972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845972" y="185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07950" y="1861745"/>
        <a:ext cx="42298" cy="42298"/>
      </dsp:txXfrm>
    </dsp:sp>
    <dsp:sp modelId="{7F7DC09A-672E-43B4-BC27-36200C5F79AB}">
      <dsp:nvSpPr>
        <dsp:cNvPr id="0" name=""/>
        <dsp:cNvSpPr/>
      </dsp:nvSpPr>
      <dsp:spPr>
        <a:xfrm>
          <a:off x="3752965" y="356545"/>
          <a:ext cx="952267" cy="1103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ধান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3892421" y="518129"/>
        <a:ext cx="673355" cy="780194"/>
      </dsp:txXfrm>
    </dsp:sp>
    <dsp:sp modelId="{DFFC56D7-60AC-4A1F-A8B3-21FFC47419C9}">
      <dsp:nvSpPr>
        <dsp:cNvPr id="0" name=""/>
        <dsp:cNvSpPr/>
      </dsp:nvSpPr>
      <dsp:spPr>
        <a:xfrm rot="19800000">
          <a:off x="4925682" y="2508061"/>
          <a:ext cx="858686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858686" y="185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33558" y="2505124"/>
        <a:ext cx="42934" cy="42934"/>
      </dsp:txXfrm>
    </dsp:sp>
    <dsp:sp modelId="{470C2D54-D937-474F-97B6-B3EAF7C91360}">
      <dsp:nvSpPr>
        <dsp:cNvPr id="0" name=""/>
        <dsp:cNvSpPr/>
      </dsp:nvSpPr>
      <dsp:spPr>
        <a:xfrm>
          <a:off x="5648979" y="1519446"/>
          <a:ext cx="1089256" cy="1045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গম</a:t>
          </a:r>
          <a:r>
            <a:rPr lang="bn-BD" sz="3900" kern="1200" dirty="0" smtClean="0"/>
            <a:t> </a:t>
          </a:r>
          <a:endParaRPr lang="en-US" sz="3900" kern="1200" dirty="0"/>
        </a:p>
      </dsp:txBody>
      <dsp:txXfrm>
        <a:off x="5808497" y="1672626"/>
        <a:ext cx="770220" cy="739619"/>
      </dsp:txXfrm>
    </dsp:sp>
    <dsp:sp modelId="{C619405E-F55D-4EB3-B220-BA68BEC9F372}">
      <dsp:nvSpPr>
        <dsp:cNvPr id="0" name=""/>
        <dsp:cNvSpPr/>
      </dsp:nvSpPr>
      <dsp:spPr>
        <a:xfrm rot="1800000">
          <a:off x="4925682" y="3808168"/>
          <a:ext cx="858686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858686" y="185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33558" y="3805232"/>
        <a:ext cx="42934" cy="42934"/>
      </dsp:txXfrm>
    </dsp:sp>
    <dsp:sp modelId="{5163A100-5E68-4CF4-8A37-FEB0469B8593}">
      <dsp:nvSpPr>
        <dsp:cNvPr id="0" name=""/>
        <dsp:cNvSpPr/>
      </dsp:nvSpPr>
      <dsp:spPr>
        <a:xfrm>
          <a:off x="5648979" y="3787865"/>
          <a:ext cx="1089256" cy="1045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বার্লি</a:t>
          </a:r>
          <a:r>
            <a:rPr lang="bn-BD" sz="3900" kern="1200" dirty="0" smtClean="0"/>
            <a:t> </a:t>
          </a:r>
          <a:endParaRPr lang="en-US" sz="3900" kern="1200" dirty="0"/>
        </a:p>
      </dsp:txBody>
      <dsp:txXfrm>
        <a:off x="5808497" y="3941045"/>
        <a:ext cx="770220" cy="739619"/>
      </dsp:txXfrm>
    </dsp:sp>
    <dsp:sp modelId="{53AEBB3F-2F12-43AA-9E4E-54C74DB77545}">
      <dsp:nvSpPr>
        <dsp:cNvPr id="0" name=""/>
        <dsp:cNvSpPr/>
      </dsp:nvSpPr>
      <dsp:spPr>
        <a:xfrm rot="5400000">
          <a:off x="3791767" y="4466211"/>
          <a:ext cx="874664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874664" y="185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07232" y="4462875"/>
        <a:ext cx="43733" cy="43733"/>
      </dsp:txXfrm>
    </dsp:sp>
    <dsp:sp modelId="{2930BBFE-0D68-402E-A7E3-C30ABE099F3B}">
      <dsp:nvSpPr>
        <dsp:cNvPr id="0" name=""/>
        <dsp:cNvSpPr/>
      </dsp:nvSpPr>
      <dsp:spPr>
        <a:xfrm>
          <a:off x="3684471" y="4922074"/>
          <a:ext cx="1089256" cy="1045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যব</a:t>
          </a:r>
          <a:r>
            <a:rPr lang="bn-BD" sz="3900" kern="1200" dirty="0" smtClean="0"/>
            <a:t> </a:t>
          </a:r>
          <a:endParaRPr lang="en-US" sz="3900" kern="1200" dirty="0"/>
        </a:p>
      </dsp:txBody>
      <dsp:txXfrm>
        <a:off x="3843989" y="5075254"/>
        <a:ext cx="770220" cy="739619"/>
      </dsp:txXfrm>
    </dsp:sp>
    <dsp:sp modelId="{768C8F4F-9B59-47DB-AE56-453C0636F940}">
      <dsp:nvSpPr>
        <dsp:cNvPr id="0" name=""/>
        <dsp:cNvSpPr/>
      </dsp:nvSpPr>
      <dsp:spPr>
        <a:xfrm rot="9000000">
          <a:off x="2673830" y="3808168"/>
          <a:ext cx="858686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858686" y="185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1706" y="3805232"/>
        <a:ext cx="42934" cy="42934"/>
      </dsp:txXfrm>
    </dsp:sp>
    <dsp:sp modelId="{7B04FAE3-3C28-4051-B8A4-AA2721974932}">
      <dsp:nvSpPr>
        <dsp:cNvPr id="0" name=""/>
        <dsp:cNvSpPr/>
      </dsp:nvSpPr>
      <dsp:spPr>
        <a:xfrm>
          <a:off x="1719963" y="3787865"/>
          <a:ext cx="1089256" cy="1045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কফি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1879481" y="3941045"/>
        <a:ext cx="770220" cy="739619"/>
      </dsp:txXfrm>
    </dsp:sp>
    <dsp:sp modelId="{27C9D8BC-CD6C-4184-8422-E859723C8B53}">
      <dsp:nvSpPr>
        <dsp:cNvPr id="0" name=""/>
        <dsp:cNvSpPr/>
      </dsp:nvSpPr>
      <dsp:spPr>
        <a:xfrm rot="12600000">
          <a:off x="2673830" y="2508061"/>
          <a:ext cx="858686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858686" y="185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1706" y="2505124"/>
        <a:ext cx="42934" cy="42934"/>
      </dsp:txXfrm>
    </dsp:sp>
    <dsp:sp modelId="{E86552F3-AA33-474B-B737-A1D9A115C254}">
      <dsp:nvSpPr>
        <dsp:cNvPr id="0" name=""/>
        <dsp:cNvSpPr/>
      </dsp:nvSpPr>
      <dsp:spPr>
        <a:xfrm>
          <a:off x="1719963" y="1519446"/>
          <a:ext cx="1089256" cy="1045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চা 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1879481" y="1672626"/>
        <a:ext cx="770220" cy="739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microsoft.com/office/2007/relationships/diagramDrawing" Target="../diagrams/drawing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diagramColors" Target="../diagrams/colors4.xml"/><Relationship Id="rId5" Type="http://schemas.openxmlformats.org/officeDocument/2006/relationships/image" Target="../media/image32.jpe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31.jpeg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438400"/>
            <a:ext cx="9144000" cy="2133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54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6" y="3810000"/>
            <a:ext cx="3761605" cy="2500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6" y="273458"/>
            <a:ext cx="3755534" cy="2813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45" y="914400"/>
            <a:ext cx="3440255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42999" y="3124200"/>
            <a:ext cx="2209799" cy="6238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আগ্রার তাজমহল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6324600"/>
            <a:ext cx="3428999" cy="6360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দিল্লীর লালকেল্লা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5562600"/>
            <a:ext cx="3428999" cy="6360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দিল্লীর কুতুব মিনার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7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76200"/>
            <a:ext cx="6019800" cy="1066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ভারতবর্ষে বিদেশী শাসন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51718831"/>
              </p:ext>
            </p:extLst>
          </p:nvPr>
        </p:nvGraphicFramePr>
        <p:xfrm>
          <a:off x="762000" y="990600"/>
          <a:ext cx="7924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04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BA8CC1-79CB-4761-A88E-59E186265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50BA8CC1-79CB-4761-A88E-59E186265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50BA8CC1-79CB-4761-A88E-59E186265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351550-6676-4E27-B011-7ACBB27E8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08351550-6676-4E27-B011-7ACBB27E8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08351550-6676-4E27-B011-7ACBB27E8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51EBC7-1119-4D83-9006-949FBED0B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F451EBC7-1119-4D83-9006-949FBED0B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F451EBC7-1119-4D83-9006-949FBED0B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8FC5EE-1E6B-48D3-8B44-1CFF700B1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2F8FC5EE-1E6B-48D3-8B44-1CFF700B1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2F8FC5EE-1E6B-48D3-8B44-1CFF700B1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B84ECF-E3FE-4F3F-9720-A85BEF690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15B84ECF-E3FE-4F3F-9720-A85BEF690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15B84ECF-E3FE-4F3F-9720-A85BEF690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AC1C29-3302-44B6-85A0-60A5F97F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62AC1C29-3302-44B6-85A0-60A5F97F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62AC1C29-3302-44B6-85A0-60A5F97F8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9252191"/>
              </p:ext>
            </p:extLst>
          </p:nvPr>
        </p:nvGraphicFramePr>
        <p:xfrm>
          <a:off x="533400" y="381000"/>
          <a:ext cx="807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3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E4231-88B8-42BC-B6A2-6DEFACF3F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62E4231-88B8-42BC-B6A2-6DEFACF3F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FDBEF-801D-43FE-83CA-8B1E2576F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20FDBEF-801D-43FE-83CA-8B1E2576F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7C07A-D28A-4E0A-8113-4E37AE3B6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D9E7C07A-D28A-4E0A-8113-4E37AE3B6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CEE16C-ACA1-47DA-BC5F-E8F3DD021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54CEE16C-ACA1-47DA-BC5F-E8F3DD021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6FD787-1694-4FC7-A608-0E725E702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E6FD787-1694-4FC7-A608-0E725E702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4AD620-6729-4318-9F43-63941915B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C74AD620-6729-4318-9F43-63941915B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C6D22A-85D3-40FF-8142-6A84C1EA7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27C6D22A-85D3-40FF-8142-6A84C1EA7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4921" y="3635277"/>
            <a:ext cx="4244279" cy="2994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029201" y="1676400"/>
            <a:ext cx="3733799" cy="1093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ভারতের শতকরা ৮০ভাগ লোক গ্রামে বাস করে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012175"/>
            <a:ext cx="3733799" cy="1093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ভারতের শতকরা ২০ভাগ লোক শহরে বাস করে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171699" y="3118262"/>
            <a:ext cx="266701" cy="89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717060" y="2769625"/>
            <a:ext cx="179040" cy="7955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123825"/>
            <a:ext cx="3810000" cy="3000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314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991509"/>
            <a:ext cx="1894025" cy="1418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90883"/>
            <a:ext cx="2057400" cy="1390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7199"/>
            <a:ext cx="1878286" cy="1406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wheat.jpg"/>
          <p:cNvPicPr>
            <a:picLocks noChangeAspect="1"/>
          </p:cNvPicPr>
          <p:nvPr/>
        </p:nvPicPr>
        <p:blipFill>
          <a:blip r:embed="rId5"/>
          <a:srcRect t="7143" r="26805"/>
          <a:stretch>
            <a:fillRect/>
          </a:stretch>
        </p:blipFill>
        <p:spPr>
          <a:xfrm>
            <a:off x="6527800" y="1371600"/>
            <a:ext cx="198358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7" y="1371600"/>
            <a:ext cx="1739625" cy="1303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r="38039"/>
          <a:stretch/>
        </p:blipFill>
        <p:spPr>
          <a:xfrm>
            <a:off x="3535005" y="152400"/>
            <a:ext cx="1646595" cy="134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62072590"/>
              </p:ext>
            </p:extLst>
          </p:nvPr>
        </p:nvGraphicFramePr>
        <p:xfrm>
          <a:off x="381000" y="228600"/>
          <a:ext cx="8458199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9170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D9AA0EC-8252-4629-A63F-4D04ECC5F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>
                                            <p:graphicEl>
                                              <a:dgm id="{1D9AA0EC-8252-4629-A63F-4D04ECC5F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E22A1C-8401-4C59-8425-121038721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>
                                            <p:graphicEl>
                                              <a:dgm id="{56E22A1C-8401-4C59-8425-121038721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F7DC09A-672E-43B4-BC27-36200C5F7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>
                                            <p:graphicEl>
                                              <a:dgm id="{7F7DC09A-672E-43B4-BC27-36200C5F7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FFC56D7-60AC-4A1F-A8B3-21FFC4741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>
                                            <p:graphicEl>
                                              <a:dgm id="{DFFC56D7-60AC-4A1F-A8B3-21FFC4741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0C2D54-D937-474F-97B6-B3EAF7C91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>
                                            <p:graphicEl>
                                              <a:dgm id="{470C2D54-D937-474F-97B6-B3EAF7C91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405E-F55D-4EB3-B220-BA68BEC9F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>
                                            <p:graphicEl>
                                              <a:dgm id="{C619405E-F55D-4EB3-B220-BA68BEC9F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163A100-5E68-4CF4-8A37-FEB0469B8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>
                                            <p:graphicEl>
                                              <a:dgm id="{5163A100-5E68-4CF4-8A37-FEB0469B8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3AEBB3F-2F12-43AA-9E4E-54C74DB77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>
                                            <p:graphicEl>
                                              <a:dgm id="{53AEBB3F-2F12-43AA-9E4E-54C74DB77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930BBFE-0D68-402E-A7E3-C30ABE099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1">
                                            <p:graphicEl>
                                              <a:dgm id="{2930BBFE-0D68-402E-A7E3-C30ABE099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8C8F4F-9B59-47DB-AE56-453C0636F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>
                                            <p:graphicEl>
                                              <a:dgm id="{768C8F4F-9B59-47DB-AE56-453C0636F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04FAE3-3C28-4051-B8A4-AA2721974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1">
                                            <p:graphicEl>
                                              <a:dgm id="{7B04FAE3-3C28-4051-B8A4-AA2721974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C9D8BC-CD6C-4184-8422-E859723C8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1">
                                            <p:graphicEl>
                                              <a:dgm id="{27C9D8BC-CD6C-4184-8422-E859723C8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6552F3-AA33-474B-B737-A1D9A115C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1">
                                            <p:graphicEl>
                                              <a:dgm id="{E86552F3-AA33-474B-B737-A1D9A115C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276600"/>
            <a:ext cx="1828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গ্রুপ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4200" y="3124200"/>
            <a:ext cx="1600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গ্রুপ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038600"/>
            <a:ext cx="3657600" cy="2418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রুমকির বেড়াতে যাওয়া দেশটিকে কেন প্রাচীন সভ্যতাসমৃদ্ধ দেশ বলা হয় ব্যাখ্যা 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28600"/>
            <a:ext cx="4038600" cy="99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দলীয়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19200"/>
            <a:ext cx="67056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রুমকি শীতের ছুটিতে মা –বাবার সাথে বাংলাদেশের পার্শ্ববর্তী একটি দেশে বেড়াতে যায়। দেশটির ঊত্তরে হিমালয় পর্বত, লোকসংখ্যা ১২০ কোটি এবংপ্রাচীন সভ্যতা সমৃদ্ধ একটি দেশ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4114800"/>
            <a:ext cx="33528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রুমকির বেড়াতে যাওয়া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দেশটির প্রধান খাদ্যশস্য সম্পর্কে ব্যাখ্যা 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624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bn-BD" sz="44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 আয়তন কত ?</a:t>
            </a:r>
            <a:endParaRPr lang="bn-BD" sz="44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ভারতের পূর্বে কি অবস্থিত?</a:t>
            </a:r>
            <a:endParaRPr lang="bn-BD" sz="44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 স্বাধীনতা দিবস কবে?</a:t>
            </a:r>
            <a:endParaRPr lang="bn-BD" sz="44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1600200" cy="1601786"/>
          </a:xfrm>
          <a:prstGeom prst="rect">
            <a:avLst/>
          </a:prstGeom>
          <a:noFill/>
        </p:spPr>
      </p:pic>
      <p:sp>
        <p:nvSpPr>
          <p:cNvPr id="3" name="Flowchart: Decision 2"/>
          <p:cNvSpPr/>
          <p:nvPr/>
        </p:nvSpPr>
        <p:spPr>
          <a:xfrm>
            <a:off x="3657600" y="609600"/>
            <a:ext cx="3657600" cy="167640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276600"/>
            <a:ext cx="6781800" cy="1905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বন্ধুরাষ্ট্র হিসাবে ভারত আমাদেরকে মুক্তিযুদ্ধের সময়  কিভাবে সহযোগিতা করেছিল লিখে আনবে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0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5750"/>
            <a:ext cx="8458200" cy="634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133600" y="2133600"/>
            <a:ext cx="50225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6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2895600"/>
            <a:ext cx="3505200" cy="312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kwn`yj</a:t>
            </a:r>
            <a:r>
              <a:rPr lang="en-US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Bmjvg</a:t>
            </a:r>
            <a:endParaRPr lang="en-US" sz="3200" dirty="0" smtClean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Mvox`n</a:t>
            </a:r>
            <a:r>
              <a:rPr lang="en-US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`&amp;</a:t>
            </a:r>
            <a:r>
              <a:rPr lang="en-US" sz="32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ivmv</a:t>
            </a:r>
            <a:endParaRPr lang="en-US" sz="3200" dirty="0" smtClean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kicyi,e¸ov</a:t>
            </a:r>
            <a:endParaRPr lang="en-US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en-US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913" y="533400"/>
            <a:ext cx="4272888" cy="289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বাংলাদেশ ও বিশ্বপরিচয়</a:t>
            </a:r>
          </a:p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সপ্তম </a:t>
            </a:r>
          </a:p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এগার 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ক্লাস- ০১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3810000"/>
            <a:ext cx="34290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Dekstop\aaaaaa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267200"/>
            <a:ext cx="1371600" cy="1783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638648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0" y="380999"/>
            <a:ext cx="4884833" cy="2894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53" y="381001"/>
            <a:ext cx="3278147" cy="289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172200" y="4504094"/>
            <a:ext cx="266700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/>
          <a:stretch/>
        </p:blipFill>
        <p:spPr>
          <a:xfrm>
            <a:off x="2584796" y="3581400"/>
            <a:ext cx="3124965" cy="3140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0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971800" y="762000"/>
            <a:ext cx="2971800" cy="914400"/>
          </a:xfrm>
          <a:prstGeom prst="wav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7924800" cy="3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4400" u="sng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----------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 আয়তন কত তা বলতে পারবে</a:t>
            </a: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 অবস্থান  সম্পর্কে ব্যাখ্যা করতে পারবে</a:t>
            </a: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ভারতের প্রাচীন সভ্যতা সম্পর্কে  ব্যাখ্যা করতে পারবে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ভারতের প্রধান খাদ্যশস্য সম্পর্কে বর্ণনা করতে পারবে ।</a:t>
            </a: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25" y="461902"/>
            <a:ext cx="3512720" cy="4400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902"/>
            <a:ext cx="3575638" cy="4297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762001" cy="95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01758E-6 L 0.35833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697922"/>
            <a:ext cx="2743199" cy="3416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31465"/>
            <a:ext cx="1139725" cy="119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6096000"/>
            <a:ext cx="5029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  দক্ষিণ এশিয়ার একটি দেশ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762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5146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41148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24384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-2.48555E-6 L -0.04132 0.375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8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400" y="533400"/>
            <a:ext cx="8915400" cy="6019800"/>
            <a:chOff x="1447800" y="1600200"/>
            <a:chExt cx="6248400" cy="45047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600200"/>
              <a:ext cx="5804387" cy="450477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486400" y="3352800"/>
              <a:ext cx="2209800" cy="8382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পূর্ব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47800" y="3124200"/>
              <a:ext cx="2667000" cy="8382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পশ্চিম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57600" y="1600200"/>
              <a:ext cx="2667000" cy="8382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33800" y="5257800"/>
              <a:ext cx="2667000" cy="8382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দক্ষিণ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8329174"/>
              </p:ext>
            </p:extLst>
          </p:nvPr>
        </p:nvGraphicFramePr>
        <p:xfrm>
          <a:off x="546587" y="457200"/>
          <a:ext cx="8123881" cy="567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67" y="2387860"/>
            <a:ext cx="1852901" cy="1950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82" y="2395869"/>
            <a:ext cx="1918685" cy="1912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71" y="533400"/>
            <a:ext cx="1706429" cy="1396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01" b="89922" l="3590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67000"/>
            <a:ext cx="1219200" cy="1613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1" b="1183"/>
          <a:stretch/>
        </p:blipFill>
        <p:spPr>
          <a:xfrm>
            <a:off x="990600" y="2541862"/>
            <a:ext cx="2385549" cy="1770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4"/>
          <a:stretch/>
        </p:blipFill>
        <p:spPr>
          <a:xfrm>
            <a:off x="826788" y="2541862"/>
            <a:ext cx="2713171" cy="180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79" y="4804056"/>
            <a:ext cx="2884422" cy="1737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6619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798CDC-D7C9-4835-9B36-E27BE5FA7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AD798CDC-D7C9-4835-9B36-E27BE5FA7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AD798CDC-D7C9-4835-9B36-E27BE5FA7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470C8D-73E1-4BAC-BE22-8CA13D947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18470C8D-73E1-4BAC-BE22-8CA13D947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18470C8D-73E1-4BAC-BE22-8CA13D947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0E0D30-5AC0-413E-A6A4-9E976D53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D70E0D30-5AC0-413E-A6A4-9E976D53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D70E0D30-5AC0-413E-A6A4-9E976D53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D21A06-49C5-4E47-9FB7-6BC29B602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ADD21A06-49C5-4E47-9FB7-6BC29B602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ADD21A06-49C5-4E47-9FB7-6BC29B602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605F09-5600-4073-8498-EBD2F4939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3605F09-5600-4073-8498-EBD2F4939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93605F09-5600-4073-8498-EBD2F4939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36447D-6139-4F45-BD31-848F9FF1E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036447D-6139-4F45-BD31-848F9FF1E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C036447D-6139-4F45-BD31-848F9FF1E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1D2D85-959D-4CBD-8C7C-67334860B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2E1D2D85-959D-4CBD-8C7C-67334860B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2E1D2D85-959D-4CBD-8C7C-67334860B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CCCEF-6A8E-4C70-81CD-8BEDAA06C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3E7CCCEF-6A8E-4C70-81CD-8BEDAA06C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3E7CCCEF-6A8E-4C70-81CD-8BEDAA06C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6118FC-36FA-41D7-81CD-034BEFE73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8E6118FC-36FA-41D7-81CD-034BEFE73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8E6118FC-36FA-41D7-81CD-034BEFE73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5706304"/>
            <a:ext cx="4038600" cy="770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ভারতের অজন্তা পর্বত গুহার চিত্রকর্ম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1" y="1143000"/>
            <a:ext cx="35052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মধ্যপ্রদেশের আদিনাথ মন্দির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8705"/>
            <a:ext cx="3429000" cy="4026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 r="4894" b="5717"/>
          <a:stretch/>
        </p:blipFill>
        <p:spPr>
          <a:xfrm>
            <a:off x="4343400" y="2517799"/>
            <a:ext cx="4634540" cy="3349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16200000">
            <a:off x="6501854" y="1752600"/>
            <a:ext cx="715492" cy="765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1699300" y="4833016"/>
            <a:ext cx="981377" cy="765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ভারতের প্রাচীন সভ্যতা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68" y="168986"/>
            <a:ext cx="3722390" cy="2722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7" y="147214"/>
            <a:ext cx="3992308" cy="2744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914401" y="2918460"/>
            <a:ext cx="2590799" cy="6629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সূর্য মন্দির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1" y="3048000"/>
            <a:ext cx="3428999" cy="6360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 – রানী  মন্দির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684025"/>
            <a:ext cx="3932967" cy="2564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-23552" y="5943600"/>
            <a:ext cx="3818313" cy="1219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 মন্দির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7"/>
          <a:stretch/>
        </p:blipFill>
        <p:spPr>
          <a:xfrm>
            <a:off x="5360162" y="3727191"/>
            <a:ext cx="3575695" cy="25212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5360162" y="6221975"/>
            <a:ext cx="3428999" cy="6360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কামাক্ষার  মন্দির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799</TotalTime>
  <Words>270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MOHI UDDIN</dc:creator>
  <cp:lastModifiedBy>SHAHIDUL ISLAM</cp:lastModifiedBy>
  <cp:revision>81</cp:revision>
  <dcterms:created xsi:type="dcterms:W3CDTF">2006-08-16T00:00:00Z</dcterms:created>
  <dcterms:modified xsi:type="dcterms:W3CDTF">2019-10-15T08:38:56Z</dcterms:modified>
</cp:coreProperties>
</file>