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77" r:id="rId3"/>
    <p:sldId id="256" r:id="rId4"/>
    <p:sldId id="261" r:id="rId5"/>
    <p:sldId id="331" r:id="rId6"/>
    <p:sldId id="315" r:id="rId7"/>
    <p:sldId id="332" r:id="rId8"/>
    <p:sldId id="314" r:id="rId9"/>
    <p:sldId id="333" r:id="rId10"/>
    <p:sldId id="312" r:id="rId11"/>
    <p:sldId id="319" r:id="rId12"/>
    <p:sldId id="316" r:id="rId13"/>
    <p:sldId id="313" r:id="rId14"/>
    <p:sldId id="330" r:id="rId15"/>
    <p:sldId id="311" r:id="rId16"/>
    <p:sldId id="322" r:id="rId17"/>
    <p:sldId id="329" r:id="rId18"/>
    <p:sldId id="340" r:id="rId19"/>
    <p:sldId id="335" r:id="rId20"/>
    <p:sldId id="336" r:id="rId21"/>
    <p:sldId id="328" r:id="rId22"/>
    <p:sldId id="337" r:id="rId23"/>
    <p:sldId id="326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37" autoAdjust="0"/>
  </p:normalViewPr>
  <p:slideViewPr>
    <p:cSldViewPr>
      <p:cViewPr varScale="1">
        <p:scale>
          <a:sx n="64" d="100"/>
          <a:sy n="64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11810-052F-489D-BD34-D34386AC05C5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5B0D6-0315-4459-BC4B-C722B4C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079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FD8AF-56E8-4C06-86BC-A8341C49BDBA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16E82-F27D-4E6B-9259-AE72596BF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552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57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79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92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28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6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90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0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12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34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41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3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25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78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7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5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6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6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52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88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90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9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May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1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May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May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1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 May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6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 May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79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 May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6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 May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23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 May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68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 May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62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 May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8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 May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4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May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50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 May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40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 May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82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 May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0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May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2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May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7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May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May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6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0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May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8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 May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0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 May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নুর মোঃ শামীম ইবনে ঈমান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 May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6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f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5791200" y="990601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alf Frame 11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01" y="762001"/>
            <a:ext cx="8603999" cy="569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18" y="548132"/>
            <a:ext cx="6815983" cy="48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0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doel\Desktop\M.HASAN\f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6400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7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6" y="2109446"/>
            <a:ext cx="5186981" cy="3241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696" y="2109446"/>
            <a:ext cx="5530010" cy="32417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84289" y="686988"/>
            <a:ext cx="6172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351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38449"/>
            <a:ext cx="5842000" cy="438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961162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 ছবিগুলো লক্ষ্য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C:\Users\doel\Desktop\M.HASAN\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4367"/>
            <a:ext cx="8686800" cy="57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643" y="5089601"/>
            <a:ext cx="32766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685800"/>
            <a:ext cx="480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এইডসের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লক্ষণসমূহ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236037"/>
            <a:ext cx="10197832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অঢিক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পায়খানা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indent="-742950"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ছত্রাকজনিত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6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48063"/>
            <a:ext cx="3838358" cy="1143000"/>
          </a:xfrm>
          <a:solidFill>
            <a:srgbClr val="002060"/>
          </a:solidFill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9675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36653"/>
            <a:ext cx="6124575" cy="3438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45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56735"/>
            <a:ext cx="3838358" cy="1143000"/>
          </a:xfrm>
          <a:solidFill>
            <a:srgbClr val="002060"/>
          </a:solidFill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38" y="5143093"/>
            <a:ext cx="10490579" cy="860945"/>
          </a:xfrm>
        </p:spPr>
        <p:txBody>
          <a:bodyPr>
            <a:normAutofit fontScale="25000" lnSpcReduction="20000"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1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1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dirty="0">
                <a:latin typeface="NikoshBAN" panose="02000000000000000000" pitchFamily="2" charset="0"/>
                <a:cs typeface="NikoshBAN" panose="02000000000000000000" pitchFamily="2" charset="0"/>
              </a:rPr>
              <a:t>HIV/AIDS </a:t>
            </a:r>
            <a:r>
              <a:rPr lang="bn-BD" sz="16000" dirty="0">
                <a:latin typeface="NikoshBAN" pitchFamily="2" charset="0"/>
                <a:cs typeface="NikoshBAN" pitchFamily="2" charset="0"/>
              </a:rPr>
              <a:t>কি 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1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HIV/AIDS </a:t>
            </a:r>
            <a:r>
              <a:rPr lang="bn-BD" sz="16000" dirty="0">
                <a:latin typeface="NikoshBAN" pitchFamily="2" charset="0"/>
                <a:cs typeface="NikoshBAN" pitchFamily="2" charset="0"/>
              </a:rPr>
              <a:t>এর ইংরেজি পূর্ণরুপ লিখ।</a:t>
            </a:r>
            <a:endParaRPr lang="en-US" sz="1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9675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38" y="1530053"/>
            <a:ext cx="4389881" cy="329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56735"/>
            <a:ext cx="3838358" cy="1143000"/>
          </a:xfrm>
          <a:solidFill>
            <a:srgbClr val="002060"/>
          </a:solidFill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38" y="5143093"/>
            <a:ext cx="10490579" cy="8609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1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AIDS </a:t>
            </a:r>
            <a:r>
              <a:rPr lang="en-US" sz="1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1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লক্ষণগুলো</a:t>
            </a:r>
            <a:r>
              <a:rPr lang="en-US" sz="1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16000" dirty="0">
                <a:latin typeface="NikoshBAN" pitchFamily="2" charset="0"/>
                <a:cs typeface="NikoshBAN" pitchFamily="2" charset="0"/>
              </a:rPr>
              <a:t>।</a:t>
            </a:r>
            <a:endParaRPr lang="en-US" sz="1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9675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4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713" y="365125"/>
            <a:ext cx="2900362" cy="1325563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1613" y="1825625"/>
            <a:ext cx="5391807" cy="4351338"/>
          </a:xfrm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স্বাস্থ্যসেবা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(৩য়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পাঠ-১ ও ২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১২/১০/১৯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alf Frame 13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শামীম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ঈমান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২০১৬৭০২৬২৯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7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48063"/>
            <a:ext cx="3838358" cy="1143000"/>
          </a:xfrm>
          <a:solidFill>
            <a:srgbClr val="002060"/>
          </a:solidFill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38" y="5143093"/>
            <a:ext cx="10490579" cy="8609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AIDS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স্বাস্থ্য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ব্যবস্থায় কি কি প্রভাব পড়ে।</a:t>
            </a: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9675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914400"/>
            <a:ext cx="3838358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harsh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en-US" sz="6000" b="1" dirty="0" err="1" smtClean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 w="9525">
                <a:noFill/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110" y="2925495"/>
            <a:ext cx="9511890" cy="2713305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 </a:t>
            </a:r>
            <a:r>
              <a:rPr lang="bn-BD" sz="2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এইচআইভি কি?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 এ </a:t>
            </a:r>
            <a:r>
              <a:rPr lang="en-US" sz="2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লক্ষণগু</a:t>
            </a:r>
            <a:r>
              <a:rPr lang="bn-BD" sz="2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 কি কি</a:t>
            </a:r>
            <a:r>
              <a:rPr lang="bn-BD" sz="2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10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9675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4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65788"/>
            <a:ext cx="4565307" cy="1325563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10" y="1487605"/>
            <a:ext cx="6318912" cy="29069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6969" y="4653199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এইডস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মরণ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ব্যাধি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9906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ধন্যবাদ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007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7052" y="1818278"/>
            <a:ext cx="662940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4000" b="1" dirty="0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এইচআইভি/এইডস </a:t>
            </a:r>
            <a:r>
              <a:rPr lang="en-US" sz="4000" b="1" dirty="0" err="1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b="1" dirty="0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n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HIV / AIDS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ln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err="1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ছড়ায়</a:t>
            </a:r>
            <a:r>
              <a:rPr lang="bn-BD" sz="4000" b="1" dirty="0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4000" b="1" dirty="0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b="1" dirty="0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b="1" dirty="0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000" b="1" dirty="0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48694" y="571346"/>
            <a:ext cx="2387820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7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25" y="444707"/>
            <a:ext cx="4281472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1" y="1254069"/>
            <a:ext cx="506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2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3120" y="58674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HIV/AIDS</a:t>
            </a:r>
            <a:r>
              <a:rPr lang="bn-BD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ধারণা ও প্রভাব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1143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00678"/>
            <a:ext cx="4127336" cy="22471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3124200"/>
            <a:ext cx="4341252" cy="262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5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C:\Users\doel\Desktop\M.HASAN\f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69" y="533401"/>
            <a:ext cx="8267176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3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C:\Users\doel\Desktop\M.HASAN\f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68" y="609600"/>
            <a:ext cx="758613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59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alf Frame 11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69" y="1591451"/>
            <a:ext cx="6781801" cy="4344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694" y="308551"/>
            <a:ext cx="965266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এইচআইভি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3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838200"/>
            <a:ext cx="76809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308</Words>
  <Application>Microsoft Office PowerPoint</Application>
  <PresentationFormat>Widescreen</PresentationFormat>
  <Paragraphs>117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1_Office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সরব পাঠ </vt:lpstr>
      <vt:lpstr> একক কাজ </vt:lpstr>
      <vt:lpstr> জোড়ায় কাজ </vt:lpstr>
      <vt:lpstr>দলগত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Windows User</dc:creator>
  <cp:lastModifiedBy>Windows User</cp:lastModifiedBy>
  <cp:revision>134</cp:revision>
  <dcterms:created xsi:type="dcterms:W3CDTF">2019-04-25T04:54:40Z</dcterms:created>
  <dcterms:modified xsi:type="dcterms:W3CDTF">2019-10-13T14:12:44Z</dcterms:modified>
</cp:coreProperties>
</file>