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305" r:id="rId4"/>
    <p:sldId id="276" r:id="rId5"/>
    <p:sldId id="304" r:id="rId6"/>
    <p:sldId id="293" r:id="rId7"/>
    <p:sldId id="289" r:id="rId8"/>
    <p:sldId id="287" r:id="rId9"/>
    <p:sldId id="290" r:id="rId10"/>
    <p:sldId id="284" r:id="rId11"/>
    <p:sldId id="295" r:id="rId12"/>
    <p:sldId id="296" r:id="rId13"/>
    <p:sldId id="297" r:id="rId14"/>
    <p:sldId id="298" r:id="rId15"/>
    <p:sldId id="299" r:id="rId16"/>
    <p:sldId id="300" r:id="rId17"/>
    <p:sldId id="283" r:id="rId18"/>
    <p:sldId id="302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E9E9-BB9A-48DA-ACE2-779391A5088E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D165-64FD-448F-A48B-E69FF35FD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AGPS\Desktop\Audio\21.Alka%20Yagnik\02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3124200"/>
            <a:ext cx="5791200" cy="264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6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3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42325" y="40171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2" y="40416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402316" y="3039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0" y="6593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9" name="Straight Connector 8"/>
          <p:cNvCxnSpPr/>
          <p:nvPr/>
        </p:nvCxnSpPr>
        <p:spPr>
          <a:xfrm flipH="1" flipV="1">
            <a:off x="3942325" y="4704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1200" y="535287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0.38785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056E-7 L -0.00382 -0.39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3886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81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72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9600"/>
            <a:ext cx="1943100" cy="2590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3810794" y="2818606"/>
            <a:ext cx="2895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5257800" y="4267200"/>
            <a:ext cx="236299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495800" y="3276600"/>
            <a:ext cx="1600200" cy="1600200"/>
          </a:xfrm>
          <a:prstGeom prst="arc">
            <a:avLst>
              <a:gd name="adj1" fmla="val 1614102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334002" y="2819400"/>
            <a:ext cx="2362199" cy="1295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267200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915194" y="2972594"/>
            <a:ext cx="259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0" y="2590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-Up Arrow 29"/>
          <p:cNvSpPr/>
          <p:nvPr/>
        </p:nvSpPr>
        <p:spPr>
          <a:xfrm rot="6531551">
            <a:off x="1354952" y="3567577"/>
            <a:ext cx="1343698" cy="1028987"/>
          </a:xfrm>
          <a:prstGeom prst="leftUpArrow">
            <a:avLst>
              <a:gd name="adj1" fmla="val 14539"/>
              <a:gd name="adj2" fmla="val 13612"/>
              <a:gd name="adj3" fmla="val 278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59" y="1524000"/>
            <a:ext cx="3350241" cy="29718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905000" y="4265612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533003" y="2895997"/>
            <a:ext cx="274399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953000" y="1676400"/>
            <a:ext cx="2134394" cy="2743994"/>
            <a:chOff x="6400006" y="1373982"/>
            <a:chExt cx="2134394" cy="274399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400800" y="4114800"/>
              <a:ext cx="2133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28803" y="2745185"/>
              <a:ext cx="2743994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>
            <a:off x="4191000" y="3124200"/>
            <a:ext cx="1524000" cy="1752600"/>
          </a:xfrm>
          <a:prstGeom prst="arc">
            <a:avLst>
              <a:gd name="adj1" fmla="val 16200000"/>
              <a:gd name="adj2" fmla="val 165932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53000" y="3429000"/>
            <a:ext cx="990600" cy="1046440"/>
            <a:chOff x="4114800" y="5334000"/>
            <a:chExt cx="990600" cy="1046440"/>
          </a:xfrm>
        </p:grpSpPr>
        <p:sp>
          <p:nvSpPr>
            <p:cNvPr id="11" name="TextBox 10"/>
            <p:cNvSpPr txBox="1"/>
            <p:nvPr/>
          </p:nvSpPr>
          <p:spPr>
            <a:xfrm>
              <a:off x="4114800" y="5334000"/>
              <a:ext cx="838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৯০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5334000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      </a:t>
              </a:r>
            </a:p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18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46482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45820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2" descr="C:\Users\NAGPS\Desktop\School\IMG_20170916_111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81000"/>
            <a:ext cx="234315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86200"/>
            <a:ext cx="7620000" cy="2514599"/>
          </a:xfrm>
          <a:prstGeom prst="rect">
            <a:avLst/>
          </a:prstGeom>
          <a:noFill/>
        </p:spPr>
      </p:pic>
      <p:pic>
        <p:nvPicPr>
          <p:cNvPr id="4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7" name="Straight Connector 6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4038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458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8458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GPS\Desktop\School\IMG_20170916_11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2438400" cy="2377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200" y="533400"/>
            <a:ext cx="3048000" cy="2438400"/>
          </a:xfrm>
          <a:prstGeom prst="rect">
            <a:avLst/>
          </a:prstGeom>
          <a:solidFill>
            <a:schemeClr val="tx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9909" y="457200"/>
            <a:ext cx="4267200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096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95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10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638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09601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6858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1219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সমকোনে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1143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1143000"/>
            <a:ext cx="269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৫)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3124200"/>
            <a:ext cx="2743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  <p:bldP spid="16" grpId="0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4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লিখে আ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990600"/>
            <a:ext cx="42148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 descr="F:\New Folder (3)\bar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362200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-before\Flower\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"/>
            <a:ext cx="57912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800600"/>
            <a:ext cx="3733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953000"/>
            <a:ext cx="1640377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6600" y="685800"/>
            <a:ext cx="34726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96708" y="1143000"/>
            <a:ext cx="3441892" cy="5129934"/>
            <a:chOff x="596708" y="1143000"/>
            <a:chExt cx="3301470" cy="5129934"/>
          </a:xfrm>
        </p:grpSpPr>
        <p:pic>
          <p:nvPicPr>
            <p:cNvPr id="17" name="Picture 16" descr="sdধন্যবাদ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285" y="1676400"/>
              <a:ext cx="1828799" cy="292330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96708" y="1143000"/>
              <a:ext cx="3301470" cy="5129934"/>
              <a:chOff x="596708" y="1143000"/>
              <a:chExt cx="3301470" cy="512993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38200" y="1143000"/>
                <a:ext cx="2612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পরিচয়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6708" y="4457052"/>
                <a:ext cx="330147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Arial" charset="0"/>
                  <a:buChar char="•"/>
                </a:pP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মোঃরাসেল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buFont typeface="Arial" charset="0"/>
                  <a:buChar char="•"/>
                </a:pP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buFont typeface="Arial" charset="0"/>
                  <a:buChar char="•"/>
                </a:pP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মজলিশপুর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সঃ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প্রাঃ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বিঃ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>
                  <a:buFont typeface="Arial" charset="0"/>
                  <a:buChar char="•"/>
                </a:pP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নিকলী,কিশোরগঞ্জ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76800" y="1905000"/>
            <a:ext cx="3429000" cy="4038601"/>
            <a:chOff x="5105400" y="1715914"/>
            <a:chExt cx="3200400" cy="2368346"/>
          </a:xfrm>
        </p:grpSpPr>
        <p:sp>
          <p:nvSpPr>
            <p:cNvPr id="13" name="TextBox 12"/>
            <p:cNvSpPr txBox="1"/>
            <p:nvPr/>
          </p:nvSpPr>
          <p:spPr>
            <a:xfrm>
              <a:off x="5745480" y="1715914"/>
              <a:ext cx="2331721" cy="415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05400" y="2514600"/>
              <a:ext cx="3200400" cy="1569660"/>
            </a:xfrm>
            <a:prstGeom prst="rect">
              <a:avLst/>
            </a:prstGeom>
            <a:ln>
              <a:solidFill>
                <a:schemeClr val="tx2"/>
              </a:solidFill>
            </a:ln>
            <a:effectLst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 algn="ctr"/>
              <a:r>
                <a:rPr lang="en-US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b="1" dirty="0" err="1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গণিত</a:t>
              </a:r>
              <a:endPara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তৃতীয়</a:t>
              </a:r>
            </a:p>
            <a:p>
              <a:pPr algn="ctr"/>
              <a:r>
                <a:rPr lang="bn-BD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altLang="en-US" sz="32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200" b="1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জ্যামিতি</a:t>
              </a:r>
              <a:r>
                <a:rPr lang="as-IN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১০ </a:t>
              </a:r>
              <a:r>
                <a:rPr lang="as-IN" altLang="en-US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098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609600"/>
            <a:ext cx="4038600" cy="1569660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95600"/>
            <a:ext cx="600964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59436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5943600" cy="76944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81200"/>
            <a:ext cx="2209800" cy="24384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24200" y="1981200"/>
            <a:ext cx="2209800" cy="2438400"/>
            <a:chOff x="3505200" y="685800"/>
            <a:chExt cx="2209800" cy="2438400"/>
          </a:xfrm>
          <a:solidFill>
            <a:srgbClr val="00B050"/>
          </a:solidFill>
        </p:grpSpPr>
        <p:sp>
          <p:nvSpPr>
            <p:cNvPr id="3" name="Rectangle 2"/>
            <p:cNvSpPr/>
            <p:nvPr/>
          </p:nvSpPr>
          <p:spPr>
            <a:xfrm>
              <a:off x="3505200" y="685800"/>
              <a:ext cx="2209800" cy="2438400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H="1">
              <a:off x="3505200" y="1905000"/>
              <a:ext cx="2209800" cy="158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96000" y="1981200"/>
            <a:ext cx="2209800" cy="2439194"/>
            <a:chOff x="6096000" y="1981200"/>
            <a:chExt cx="2209800" cy="2439194"/>
          </a:xfrm>
          <a:solidFill>
            <a:srgbClr val="00B050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6096000" y="1981200"/>
              <a:ext cx="2209800" cy="2439194"/>
              <a:chOff x="5943600" y="762000"/>
              <a:chExt cx="2209800" cy="2439194"/>
            </a:xfrm>
            <a:grpFill/>
          </p:grpSpPr>
          <p:sp>
            <p:nvSpPr>
              <p:cNvPr id="4" name="Rectangle 3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urved Down Arrow 9"/>
            <p:cNvSpPr/>
            <p:nvPr/>
          </p:nvSpPr>
          <p:spPr>
            <a:xfrm rot="2468802">
              <a:off x="7267158" y="2840317"/>
              <a:ext cx="381000" cy="2286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029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8768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34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49530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800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3000" y="1676400"/>
            <a:ext cx="2895600" cy="2667000"/>
            <a:chOff x="762000" y="1371600"/>
            <a:chExt cx="2209800" cy="2439194"/>
          </a:xfrm>
        </p:grpSpPr>
        <p:grpSp>
          <p:nvGrpSpPr>
            <p:cNvPr id="3" name="Group 13"/>
            <p:cNvGrpSpPr/>
            <p:nvPr/>
          </p:nvGrpSpPr>
          <p:grpSpPr>
            <a:xfrm>
              <a:off x="762000" y="13716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5" name="Rectangle 4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828800" y="1676400"/>
              <a:ext cx="990600" cy="1046440"/>
              <a:chOff x="4114800" y="5334000"/>
              <a:chExt cx="990600" cy="104644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876800" y="1600200"/>
            <a:ext cx="3048000" cy="2972594"/>
            <a:chOff x="4876800" y="1295400"/>
            <a:chExt cx="2209800" cy="2439194"/>
          </a:xfrm>
        </p:grpSpPr>
        <p:grpSp>
          <p:nvGrpSpPr>
            <p:cNvPr id="10" name="Group 13"/>
            <p:cNvGrpSpPr/>
            <p:nvPr/>
          </p:nvGrpSpPr>
          <p:grpSpPr>
            <a:xfrm>
              <a:off x="4876800" y="1295400"/>
              <a:ext cx="2209800" cy="2439194"/>
              <a:chOff x="5943600" y="762000"/>
              <a:chExt cx="2209800" cy="2439194"/>
            </a:xfrm>
            <a:solidFill>
              <a:srgbClr val="00B05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943600" y="762000"/>
                <a:ext cx="2209800" cy="24384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5943600" y="1981200"/>
                <a:ext cx="22098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>
                <a:off x="5791994" y="1981200"/>
                <a:ext cx="2438400" cy="158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943600" y="1600200"/>
              <a:ext cx="990600" cy="1046440"/>
              <a:chOff x="4114800" y="5334000"/>
              <a:chExt cx="990600" cy="10464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1600" y="2209800"/>
              <a:ext cx="990600" cy="1046440"/>
              <a:chOff x="4114800" y="5334000"/>
              <a:chExt cx="990600" cy="10464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943600" y="2209800"/>
              <a:ext cx="990600" cy="1046440"/>
              <a:chOff x="4114800" y="5334000"/>
              <a:chExt cx="990600" cy="104644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81600" y="1524000"/>
              <a:ext cx="990600" cy="1046440"/>
              <a:chOff x="4114800" y="5334000"/>
              <a:chExt cx="990600" cy="104644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114800" y="5334000"/>
                <a:ext cx="83820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44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endParaRPr lang="en-US" sz="4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72000" y="53340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endParaRPr lang="en-US" sz="2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228600"/>
            <a:ext cx="708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1219200" y="304800"/>
            <a:ext cx="7010400" cy="2819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3505200"/>
            <a:ext cx="5638800" cy="2590800"/>
            <a:chOff x="1905000" y="3886200"/>
            <a:chExt cx="5105400" cy="2590800"/>
          </a:xfrm>
        </p:grpSpPr>
        <p:sp>
          <p:nvSpPr>
            <p:cNvPr id="10" name="Flowchart: Off-page Connector 9"/>
            <p:cNvSpPr/>
            <p:nvPr/>
          </p:nvSpPr>
          <p:spPr>
            <a:xfrm>
              <a:off x="1905000" y="3886200"/>
              <a:ext cx="5105400" cy="2590800"/>
            </a:xfrm>
            <a:prstGeom prst="flowChartOffpage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4600" y="3962400"/>
              <a:ext cx="419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দশ</a:t>
              </a:r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4919" y="48006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পাঠের শিরোনামঃ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জ্যামিতি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1895" y="5562600"/>
              <a:ext cx="3932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আজকের পাঠঃ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সমকোণ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GPS\Downloads\jaamiti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7620000" cy="2514599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09800" y="4341812"/>
            <a:ext cx="3276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AGPS\Downloads\jaamit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66825"/>
            <a:ext cx="4264641" cy="315277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95300" y="2628106"/>
            <a:ext cx="3429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>
            <a:off x="2209800" y="2743200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80903" y="3542903"/>
            <a:ext cx="15994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35608 1.6928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222 L -0.00226 -0.488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324901" y="2595396"/>
            <a:ext cx="5083060" cy="2568763"/>
          </a:xfrm>
          <a:prstGeom prst="rect">
            <a:avLst/>
          </a:prstGeom>
          <a:noFill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5394215" y="3034868"/>
            <a:ext cx="2259394" cy="2568763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3427121" y="1919381"/>
            <a:ext cx="4882871" cy="2568763"/>
          </a:xfrm>
          <a:prstGeom prst="rect">
            <a:avLst/>
          </a:prstGeom>
          <a:noFill/>
        </p:spPr>
      </p:pic>
      <p:pic>
        <p:nvPicPr>
          <p:cNvPr id="55" name="Picture 2" descr="C:\Users\NAGPS\Downloads\jaamiti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648200"/>
            <a:ext cx="7620000" cy="251459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62000" y="156886"/>
            <a:ext cx="693420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04686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104512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237384">
            <a:off x="3082040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591470" y="2627032"/>
            <a:ext cx="3326415" cy="2568763"/>
          </a:xfrm>
          <a:prstGeom prst="rect">
            <a:avLst/>
          </a:prstGeom>
          <a:noFill/>
        </p:spPr>
      </p:pic>
      <p:sp>
        <p:nvSpPr>
          <p:cNvPr id="43" name="Arc 42"/>
          <p:cNvSpPr/>
          <p:nvPr/>
        </p:nvSpPr>
        <p:spPr>
          <a:xfrm rot="20571921">
            <a:off x="3162872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086929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20076558">
            <a:off x="4667589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3269234">
            <a:off x="3382324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2868667" y="1803088"/>
            <a:ext cx="3781908" cy="2568763"/>
          </a:xfrm>
          <a:prstGeom prst="rect">
            <a:avLst/>
          </a:prstGeom>
          <a:noFill/>
        </p:spPr>
      </p:pic>
      <p:sp>
        <p:nvSpPr>
          <p:cNvPr id="48" name="Arc 47"/>
          <p:cNvSpPr/>
          <p:nvPr/>
        </p:nvSpPr>
        <p:spPr>
          <a:xfrm rot="19166561">
            <a:off x="3599087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40" grpId="0" animBg="1"/>
      <p:bldP spid="43" grpId="0" animBg="1"/>
      <p:bldP spid="45" grpId="0" animBg="1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619517" y="4581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10032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 flipH="1">
            <a:off x="4943696" y="61050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8" name="Straight Connector 7"/>
          <p:cNvCxnSpPr/>
          <p:nvPr/>
        </p:nvCxnSpPr>
        <p:spPr>
          <a:xfrm>
            <a:off x="4953000" y="5562600"/>
            <a:ext cx="3124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189730" y="3799330"/>
            <a:ext cx="3505200" cy="213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4494212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19100" y="3619500"/>
            <a:ext cx="1752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5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0.13941 0.0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6198E-6 L -0.00225 -0.2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0.33941 -0.00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6383E-6 L -0.00226 -0.535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1598</TotalTime>
  <Words>330</Words>
  <Application>Microsoft Office PowerPoint</Application>
  <PresentationFormat>On-screen Show (4:3)</PresentationFormat>
  <Paragraphs>85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Jasim Uddin</dc:creator>
  <cp:lastModifiedBy>sb</cp:lastModifiedBy>
  <cp:revision>710</cp:revision>
  <dcterms:created xsi:type="dcterms:W3CDTF">2006-08-16T00:00:00Z</dcterms:created>
  <dcterms:modified xsi:type="dcterms:W3CDTF">2019-10-15T06:47:14Z</dcterms:modified>
</cp:coreProperties>
</file>