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9" r:id="rId9"/>
    <p:sldId id="262" r:id="rId10"/>
    <p:sldId id="264" r:id="rId11"/>
    <p:sldId id="263" r:id="rId12"/>
    <p:sldId id="270" r:id="rId13"/>
    <p:sldId id="265" r:id="rId14"/>
    <p:sldId id="266" r:id="rId15"/>
    <p:sldId id="272" r:id="rId16"/>
    <p:sldId id="267" r:id="rId17"/>
    <p:sldId id="271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8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2BCB3-4813-442B-AEA5-DEB90178A324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B31D4-60B1-4124-A448-250EAC0E3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09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2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894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28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52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94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4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7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6600" y="5389845"/>
            <a:ext cx="25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4800"/>
            <a:ext cx="7467600" cy="4673600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</p:pic>
      <p:sp>
        <p:nvSpPr>
          <p:cNvPr id="5" name="Rounded Rectangle 4"/>
          <p:cNvSpPr/>
          <p:nvPr/>
        </p:nvSpPr>
        <p:spPr>
          <a:xfrm>
            <a:off x="2654300" y="5141511"/>
            <a:ext cx="3505200" cy="1143000"/>
          </a:xfrm>
          <a:prstGeom prst="round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69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04804"/>
            <a:ext cx="21336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1263941"/>
            <a:ext cx="3467616" cy="4524315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  <a:prstDash val="sysDot"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none" rtlCol="0">
            <a:spAutoFit/>
          </a:bodyPr>
          <a:lstStyle/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মোঃমোশফিকুর রহমান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সহঃশিক্ষক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রনচন্ডী স্কুল এন্ড কলেজ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কিশোরগঞ্জ,নীলফামারী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5600" y="167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762" y="1518407"/>
            <a:ext cx="1995477" cy="1828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334000" y="1263941"/>
            <a:ext cx="3657600" cy="4524315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শ্রেণিঃ সপ্তম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বিষয়ঃবাংলা ১ম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সময়ঃ৫০ 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3124200" y="141559"/>
            <a:ext cx="3352800" cy="874931"/>
          </a:xfrm>
          <a:prstGeom prst="wedgeEllipseCallou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35852" y="342898"/>
            <a:ext cx="1402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3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19200"/>
            <a:ext cx="3733800" cy="28765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55" y="1219200"/>
            <a:ext cx="3276600" cy="28765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193" y="4267200"/>
            <a:ext cx="4327525" cy="244119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Oval Callout 4"/>
          <p:cNvSpPr/>
          <p:nvPr/>
        </p:nvSpPr>
        <p:spPr>
          <a:xfrm>
            <a:off x="1905000" y="76200"/>
            <a:ext cx="5181600" cy="914400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624935" y="210234"/>
            <a:ext cx="3741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নিচের ছবিগুলো লক্ষ্য 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299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1"/>
          <p:cNvSpPr/>
          <p:nvPr/>
        </p:nvSpPr>
        <p:spPr>
          <a:xfrm>
            <a:off x="1981200" y="838200"/>
            <a:ext cx="5715000" cy="1219200"/>
          </a:xfrm>
          <a:prstGeom prst="teardrop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ular Callout 4"/>
          <p:cNvSpPr/>
          <p:nvPr/>
        </p:nvSpPr>
        <p:spPr>
          <a:xfrm>
            <a:off x="1874240" y="3124200"/>
            <a:ext cx="5638800" cy="2209800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1905000" y="457200"/>
            <a:ext cx="5638800" cy="1371600"/>
          </a:xfrm>
          <a:prstGeom prst="wedgeRoundRectCallout">
            <a:avLst/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17416" y="727501"/>
            <a:ext cx="30139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আজকের বিষয়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3486834"/>
            <a:ext cx="5410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বাংলাদেশের ক্ষুদ্র জাতিসত্তা</a:t>
            </a:r>
          </a:p>
          <a:p>
            <a:endParaRPr lang="bn-BD" sz="3600" dirty="0" smtClean="0"/>
          </a:p>
          <a:p>
            <a:r>
              <a:rPr lang="bn-BD" sz="3600" dirty="0"/>
              <a:t> </a:t>
            </a:r>
            <a:r>
              <a:rPr lang="bn-BD" sz="3600" dirty="0" smtClean="0"/>
              <a:t>              চাকমা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2441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764834" y="304800"/>
            <a:ext cx="5410200" cy="1383484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08585" y="458677"/>
            <a:ext cx="21226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1460034" y="2209800"/>
            <a:ext cx="533400" cy="457200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Notched Right Arrow 4"/>
          <p:cNvSpPr/>
          <p:nvPr/>
        </p:nvSpPr>
        <p:spPr>
          <a:xfrm>
            <a:off x="1428925" y="3136783"/>
            <a:ext cx="533400" cy="457200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1406904" y="4112703"/>
            <a:ext cx="533400" cy="457200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Notched Right Arrow 6"/>
          <p:cNvSpPr/>
          <p:nvPr/>
        </p:nvSpPr>
        <p:spPr>
          <a:xfrm>
            <a:off x="1390126" y="5022209"/>
            <a:ext cx="533400" cy="457200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312515" y="2146012"/>
            <a:ext cx="61847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চাকমারা কোথায় বসবাস করে তা বলতে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78852" y="3136781"/>
            <a:ext cx="6218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চাকমারা কোন ধর্ম পালন করে তা বলতে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09800" y="4048915"/>
            <a:ext cx="7087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চাকমারা কী ধরনের জামা পড়ে তা বর্ণনা করতে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78852" y="4958420"/>
            <a:ext cx="69894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চাকমাদের প্রধান উৎসব কী কী তা বর্ণনা করতে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38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406" y="990600"/>
            <a:ext cx="6481194" cy="32004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1367406" y="4343400"/>
            <a:ext cx="6481194" cy="2209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83903" y="4648200"/>
            <a:ext cx="464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/>
              <a:t>চাকমাদের প্রধান বসতি পার্বত্য চট্রগ্রামের রাঙামাটি,খাগড়াছড়ি ও বান্দরবান জেলায়।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118652" y="152400"/>
            <a:ext cx="2978701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41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914400"/>
            <a:ext cx="6553200" cy="3505200"/>
          </a:xfrm>
          <a:prstGeom prst="rect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1600200" y="4580389"/>
            <a:ext cx="5791200" cy="2133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33600" y="4990051"/>
            <a:ext cx="480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 সমাজের প্রধান হলেন রাজা।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গ্রামের প্রধান হলেন কারবারি।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6525" y="152400"/>
            <a:ext cx="2978701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4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evel 3"/>
          <p:cNvSpPr/>
          <p:nvPr/>
        </p:nvSpPr>
        <p:spPr>
          <a:xfrm>
            <a:off x="2667000" y="606804"/>
            <a:ext cx="4419600" cy="15240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44919" y="953305"/>
            <a:ext cx="22637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nip Same Side Corner Rectangle 5"/>
          <p:cNvSpPr/>
          <p:nvPr/>
        </p:nvSpPr>
        <p:spPr>
          <a:xfrm>
            <a:off x="1905000" y="3124200"/>
            <a:ext cx="5638800" cy="1219200"/>
          </a:xfrm>
          <a:prstGeom prst="snip2SameRect">
            <a:avLst/>
          </a:prstGeom>
          <a:noFill/>
          <a:ln>
            <a:solidFill>
              <a:schemeClr val="bg1"/>
            </a:solidFill>
          </a:ln>
          <a:effectLst>
            <a:outerShdw blurRad="107950" dist="12700" dir="5400000" algn="ctr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75903" y="3434949"/>
            <a:ext cx="42017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চাকমারা কোথায় বসবাস করে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139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074" y="990600"/>
            <a:ext cx="6400799" cy="32766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1730574" y="4419600"/>
            <a:ext cx="6019800" cy="2133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19299" y="4701570"/>
            <a:ext cx="541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চাকমারা প্রধানত বৌদ্ধ ধর্মাবলম্বী ।           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তার পাশাপাশি তারা কিছু প্রকৃতিপূজাও                করে থাকে।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152400"/>
            <a:ext cx="297870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301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15" y="1012272"/>
            <a:ext cx="6781800" cy="38100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Rounded Rectangle 3"/>
          <p:cNvSpPr/>
          <p:nvPr/>
        </p:nvSpPr>
        <p:spPr>
          <a:xfrm>
            <a:off x="1426515" y="5054887"/>
            <a:ext cx="6705600" cy="1295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1600" y="5410199"/>
            <a:ext cx="6891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চাকমাদের প্রধান খাবার ভাত,মাছ,মাংস ও শাকসবজি।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8064" y="228600"/>
            <a:ext cx="2978701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8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220" y="871057"/>
            <a:ext cx="6477000" cy="344298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1352025" y="4464397"/>
            <a:ext cx="6477000" cy="22098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93977" y="4800599"/>
            <a:ext cx="66014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চাকমা পুরুষেরা “ধুতি’’ ও মহিলারা “পিনন’’ পরিধান করে।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পুরুষেরা নিজেদের তাঁতে তৈরি “সিলুম’’(জামা) পরে।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মেয়েরা “খাদি”-কে ওড়না হিসাবে ব্যবহার করে।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01174" y="152400"/>
            <a:ext cx="297870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57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29688" y="914399"/>
            <a:ext cx="26180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Preparation 3"/>
          <p:cNvSpPr/>
          <p:nvPr/>
        </p:nvSpPr>
        <p:spPr>
          <a:xfrm>
            <a:off x="1763785" y="491697"/>
            <a:ext cx="6248400" cy="1676400"/>
          </a:xfrm>
          <a:prstGeom prst="flowChartPreparati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ip Diagonal Corner Rectangle 5"/>
          <p:cNvSpPr/>
          <p:nvPr/>
        </p:nvSpPr>
        <p:spPr>
          <a:xfrm>
            <a:off x="1971072" y="3276600"/>
            <a:ext cx="5867400" cy="1066800"/>
          </a:xfrm>
          <a:prstGeom prst="snip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11211" y="3520235"/>
            <a:ext cx="5900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চাকমারা কী ধরনের পোশাক পরিধান করে ?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2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807" y="914400"/>
            <a:ext cx="7162800" cy="409942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1219200" y="5257800"/>
            <a:ext cx="7086600" cy="1371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31010" y="5404991"/>
            <a:ext cx="52629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বিয়ার সময় চুঙলং পূজা অনুষ্ঠিত হয়।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বিয়ের অনুষ্ঠান পরিচালনা করেন “ওঝা”।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3149" y="152400"/>
            <a:ext cx="297870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016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373" y="1066800"/>
            <a:ext cx="6899424" cy="37131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Rounded Rectangle 2"/>
          <p:cNvSpPr/>
          <p:nvPr/>
        </p:nvSpPr>
        <p:spPr>
          <a:xfrm>
            <a:off x="1146373" y="5015635"/>
            <a:ext cx="6899424" cy="1600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74929" y="5338682"/>
            <a:ext cx="704231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বিজু উৎসব চাকমাদের প্রধান উৎসব।  </a:t>
            </a: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এছাড়া পহেলা বৈশাখকে তারা ‘গর্য্যাপর্য্যা’ বলে আখ্যায়িত করে।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6734" y="274040"/>
            <a:ext cx="297870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803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ross 2"/>
          <p:cNvSpPr/>
          <p:nvPr/>
        </p:nvSpPr>
        <p:spPr>
          <a:xfrm>
            <a:off x="1828800" y="457200"/>
            <a:ext cx="6304327" cy="1524000"/>
          </a:xfrm>
          <a:prstGeom prst="plus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09363" y="803701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52334" y="3352800"/>
            <a:ext cx="6280793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চাকমাদের প্রধান উৎসব কী কী বর্ণনা কর ?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45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442" y="990600"/>
            <a:ext cx="6477000" cy="40386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Rounded Rectangle 3"/>
          <p:cNvSpPr/>
          <p:nvPr/>
        </p:nvSpPr>
        <p:spPr>
          <a:xfrm>
            <a:off x="1429442" y="5252591"/>
            <a:ext cx="6477000" cy="1219200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81200" y="5323582"/>
            <a:ext cx="54986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লোকনৃত্যগীত হিসাবে চাকমাদের ‘জুমনাচ”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 ‘বিজুনাচ” জনপ্রিয়।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0" y="152400"/>
            <a:ext cx="2978701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178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"/>
          <p:cNvSpPr/>
          <p:nvPr/>
        </p:nvSpPr>
        <p:spPr>
          <a:xfrm>
            <a:off x="1600200" y="147506"/>
            <a:ext cx="6248400" cy="1524000"/>
          </a:xfrm>
          <a:prstGeom prst="cloud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657600" y="498901"/>
            <a:ext cx="26997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 মূল্যয়ন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2196517"/>
            <a:ext cx="40591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চাকমা সমাজের প্রধান কে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0668" y="3011431"/>
            <a:ext cx="1616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(ক) কারবারি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4668" y="510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07575" y="3657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63799" y="30157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17433" y="3015734"/>
            <a:ext cx="15744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(খ) হেডম্যান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40029" y="3765322"/>
            <a:ext cx="11673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(গ) রাজা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17433" y="3763987"/>
            <a:ext cx="1242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(ঘ) মেম্বর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76400" y="4648200"/>
            <a:ext cx="52854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বিয়ের সময় কোন পূজা অনুষ্ঠিত হয়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1200" y="5474732"/>
            <a:ext cx="154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(ক) ফুলবিজু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43400" y="5474732"/>
            <a:ext cx="15648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(খ) থানমানা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17679" y="6096000"/>
            <a:ext cx="1688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(গ) পরমেশ্বরী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60603" y="6128158"/>
            <a:ext cx="1293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(ঘ) চুঙলং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82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61933" y="918943"/>
            <a:ext cx="2353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2784" y="3352800"/>
            <a:ext cx="7851829" cy="10772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তোমার এলাকার বিভিন্ন লোকজ সাংস্কৃতিক অনুষ্ঠানের পরিচয় 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দিয়ে একটি রচনা লেখ।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Up Arrow 2"/>
          <p:cNvSpPr/>
          <p:nvPr/>
        </p:nvSpPr>
        <p:spPr>
          <a:xfrm>
            <a:off x="2095498" y="77142"/>
            <a:ext cx="5486400" cy="2514600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4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381000"/>
            <a:ext cx="5943600" cy="419100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3" name="TextBox 2"/>
          <p:cNvSpPr txBox="1"/>
          <p:nvPr/>
        </p:nvSpPr>
        <p:spPr>
          <a:xfrm>
            <a:off x="2823822" y="5105400"/>
            <a:ext cx="3648756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62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309</Words>
  <Application>Microsoft Office PowerPoint</Application>
  <PresentationFormat>On-screen Show (4:3)</PresentationFormat>
  <Paragraphs>78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51</cp:revision>
  <dcterms:created xsi:type="dcterms:W3CDTF">2006-08-16T00:00:00Z</dcterms:created>
  <dcterms:modified xsi:type="dcterms:W3CDTF">2019-10-15T13:10:33Z</dcterms:modified>
</cp:coreProperties>
</file>