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59" r:id="rId6"/>
    <p:sldId id="261" r:id="rId7"/>
    <p:sldId id="267" r:id="rId8"/>
    <p:sldId id="262" r:id="rId9"/>
    <p:sldId id="266" r:id="rId10"/>
    <p:sldId id="268" r:id="rId11"/>
    <p:sldId id="269" r:id="rId12"/>
    <p:sldId id="282" r:id="rId13"/>
    <p:sldId id="283" r:id="rId14"/>
    <p:sldId id="284" r:id="rId15"/>
    <p:sldId id="293" r:id="rId16"/>
    <p:sldId id="26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82" autoAdjust="0"/>
    <p:restoredTop sz="94660"/>
  </p:normalViewPr>
  <p:slideViewPr>
    <p:cSldViewPr>
      <p:cViewPr varScale="1">
        <p:scale>
          <a:sx n="66" d="100"/>
          <a:sy n="66" d="100"/>
        </p:scale>
        <p:origin x="900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2" name="Rectangle 11"/>
          <p:cNvSpPr/>
          <p:nvPr/>
        </p:nvSpPr>
        <p:spPr>
          <a:xfrm>
            <a:off x="1304340" y="1219200"/>
            <a:ext cx="8982660" cy="52915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ক্লাসে সবাইকে</a:t>
            </a:r>
          </a:p>
          <a:p>
            <a:pPr algn="ctr"/>
            <a:r>
              <a:rPr lang="bn-IN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endParaRPr lang="bn-IN" sz="6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39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bn-IN" sz="239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239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IN" sz="239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IN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594" y="1350732"/>
            <a:ext cx="4339769" cy="28816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02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2" name="Rectangle 11"/>
          <p:cNvSpPr/>
          <p:nvPr/>
        </p:nvSpPr>
        <p:spPr>
          <a:xfrm>
            <a:off x="5852563" y="3191568"/>
            <a:ext cx="5477992" cy="2981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শ্রণি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সপ্তম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অধ্যায়-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পাঠ-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০৮</a:t>
            </a:r>
            <a:endParaRPr lang="bn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সময়-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তারিখ-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২৫/০৯/২০১৯ </a:t>
            </a:r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খ্রি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 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022934" y="3123248"/>
            <a:ext cx="10102266" cy="4299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45194" y="3263114"/>
            <a:ext cx="4865006" cy="2518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গোলাম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কাহ্‌হার</a:t>
            </a:r>
            <a:r>
              <a:rPr lang="en-US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en-US" sz="32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) </a:t>
            </a:r>
            <a:r>
              <a:rPr lang="bn-IN" sz="3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বাইছারা উচ্চ বিদ্যালয়। 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কচুয়া,চাঁদপুর।</a:t>
            </a:r>
            <a:endParaRPr lang="en-US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মোবাইল-০১৮১২-৯৪৯৪৯২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golamkahhar16@gmail.com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808" y="1226061"/>
            <a:ext cx="1744191" cy="1728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893" y="1226061"/>
            <a:ext cx="1497304" cy="18596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698067" y="550100"/>
            <a:ext cx="2948266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5852563" y="1219200"/>
            <a:ext cx="508324" cy="1714061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613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3" name="Rectangle 12"/>
          <p:cNvSpPr/>
          <p:nvPr/>
        </p:nvSpPr>
        <p:spPr>
          <a:xfrm>
            <a:off x="3909734" y="647382"/>
            <a:ext cx="4728604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নিচের চিত্রগুলো লক্ষ করি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149" y="1698107"/>
            <a:ext cx="3268306" cy="337065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t="31111" r="2223" b="22222"/>
          <a:stretch/>
        </p:blipFill>
        <p:spPr>
          <a:xfrm>
            <a:off x="1421410" y="2331267"/>
            <a:ext cx="5188034" cy="2594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angle 13"/>
          <p:cNvSpPr/>
          <p:nvPr/>
        </p:nvSpPr>
        <p:spPr>
          <a:xfrm>
            <a:off x="2173923" y="5152888"/>
            <a:ext cx="2971800" cy="722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কী-বোর্ড</a:t>
            </a:r>
            <a:r>
              <a:rPr lang="bn-IN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79402" y="5152888"/>
            <a:ext cx="2971800" cy="722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ক্যালকুলেটর</a:t>
            </a:r>
            <a:r>
              <a:rPr lang="bn-IN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623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09" y="1984514"/>
            <a:ext cx="4567165" cy="3108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750" y="1984514"/>
            <a:ext cx="4509347" cy="3108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14"/>
          <p:cNvSpPr/>
          <p:nvPr/>
        </p:nvSpPr>
        <p:spPr>
          <a:xfrm>
            <a:off x="1595797" y="5241747"/>
            <a:ext cx="2971800" cy="722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কী-বোর্ড</a:t>
            </a:r>
            <a:r>
              <a:rPr lang="bn-IN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300523" y="5214808"/>
            <a:ext cx="2971800" cy="722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</a:t>
            </a:r>
            <a:r>
              <a:rPr lang="bn-IN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05310" y="787592"/>
            <a:ext cx="4728604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নিচের চিত্রগুলো লক্ষ করি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745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3" name="Rectangle 12"/>
          <p:cNvSpPr/>
          <p:nvPr/>
        </p:nvSpPr>
        <p:spPr>
          <a:xfrm>
            <a:off x="1987145" y="1579219"/>
            <a:ext cx="3970808" cy="605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পাঠ...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10135" y="2841523"/>
            <a:ext cx="9518953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</a:pPr>
            <a:r>
              <a:rPr lang="bn-IN" sz="115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কী-বোর্ড </a:t>
            </a:r>
            <a:endParaRPr lang="en-US" sz="115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536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4" name="Rectangle 13"/>
          <p:cNvSpPr/>
          <p:nvPr/>
        </p:nvSpPr>
        <p:spPr>
          <a:xfrm>
            <a:off x="4186796" y="609600"/>
            <a:ext cx="3970808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 ফল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40545" y="1858100"/>
            <a:ext cx="4920342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অধ্যায় পাঠ শেষে আমরা...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40545" y="2142991"/>
            <a:ext cx="9723526" cy="27846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কী-বোর্ড কী তা বলতে পারবে;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কী-বোর্ডের বিভিন্ন কার্যাবলী বর্ণনা করতে পারবে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কী-বোর্ড একটি ইনপুট ডিভাইস, এর গুরুত্ব বিশ্লেষণ করতে পারবে।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809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191000" y="694869"/>
            <a:ext cx="3962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কী-বোর্ড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742" y="1409217"/>
            <a:ext cx="7346311" cy="353695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48440" y="5171588"/>
            <a:ext cx="10037168" cy="742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কী-বোর্ডের বোতাম চেপে আমরা কম্পিউটারে বিভিন্ন নির্দেশ প্রদান করে থাকি     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56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102424"/>
            <a:ext cx="12192000" cy="7036624"/>
            <a:chOff x="0" y="-102424"/>
            <a:chExt cx="12192000" cy="703662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329678" y="-2915347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0" y="-102424"/>
              <a:ext cx="3404007" cy="69875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2" name="Rectangle 11"/>
          <p:cNvSpPr/>
          <p:nvPr/>
        </p:nvSpPr>
        <p:spPr>
          <a:xfrm>
            <a:off x="4528836" y="672502"/>
            <a:ext cx="3452691" cy="742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কী-বোর্ডের পরিচিতি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19220" y="1588394"/>
            <a:ext cx="9505960" cy="742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কী-বোর্ডের একটি ইনপুরট ডিভাইস  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19220" y="2569703"/>
            <a:ext cx="9505960" cy="742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 ইনপুট দেওয়ার প্রধান বহুল ব্যবহৃত যন্ত্র হলো কী-বোর্ড।   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19220" y="3666986"/>
            <a:ext cx="9505960" cy="742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কী-বোর্ডের বোতাম চেপে এ নির্দেশগুলো যন্ত্রের মধ্যে প্রবেশ করানো হয়।    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19220" y="4762818"/>
            <a:ext cx="9505960" cy="742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কী-বোর্ডে ৮৪ থেকে ১০১টি বা কোন কোন কী-বোর্ডে ১০২টি কী আছে।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221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2" name="10-Point Star 11"/>
          <p:cNvSpPr/>
          <p:nvPr/>
        </p:nvSpPr>
        <p:spPr>
          <a:xfrm>
            <a:off x="4233271" y="575083"/>
            <a:ext cx="3725457" cy="1006316"/>
          </a:xfrm>
          <a:prstGeom prst="star10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163439" y="2471055"/>
            <a:ext cx="7812345" cy="1752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প্রশ্ন:   কী-বোর্ড কী? কী-বোর্ডে কয়টি কী থাকে।  </a:t>
            </a:r>
            <a:endParaRPr lang="bn-IN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10-Point Star 13"/>
          <p:cNvSpPr/>
          <p:nvPr/>
        </p:nvSpPr>
        <p:spPr>
          <a:xfrm>
            <a:off x="5992424" y="1242759"/>
            <a:ext cx="3725457" cy="1006316"/>
          </a:xfrm>
          <a:prstGeom prst="star10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সময়- ২ মিনিট 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360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2" name="Rectangle 11"/>
          <p:cNvSpPr/>
          <p:nvPr/>
        </p:nvSpPr>
        <p:spPr>
          <a:xfrm>
            <a:off x="4240678" y="827986"/>
            <a:ext cx="3452691" cy="742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কী-বোর্ডের পরিচিতি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34096" y="2963607"/>
            <a:ext cx="847103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latin typeface="NikoshBAN" pitchFamily="2" charset="0"/>
                <a:cs typeface="NikoshBAN" pitchFamily="2" charset="0"/>
              </a:rPr>
              <a:t>ফাংশন কী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latin typeface="NikoshBAN" pitchFamily="2" charset="0"/>
                <a:cs typeface="NikoshBAN" pitchFamily="2" charset="0"/>
              </a:rPr>
              <a:t>অ্যারো কী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আলফাবেটিক </a:t>
            </a:r>
            <a:r>
              <a:rPr lang="as-IN" sz="3200" dirty="0">
                <a:latin typeface="NikoshBAN" pitchFamily="2" charset="0"/>
                <a:cs typeface="NikoshBAN" pitchFamily="2" charset="0"/>
              </a:rPr>
              <a:t>কী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latin typeface="NikoshBAN" pitchFamily="2" charset="0"/>
                <a:cs typeface="NikoshBAN" pitchFamily="2" charset="0"/>
              </a:rPr>
              <a:t>নিউমেরিক কী বা লজিক্যাল কী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latin typeface="NikoshBAN" pitchFamily="2" charset="0"/>
                <a:cs typeface="NikoshBAN" pitchFamily="2" charset="0"/>
              </a:rPr>
              <a:t>বিশেষ কী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। </a:t>
            </a:r>
            <a:endParaRPr lang="as-IN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85303" y="2017984"/>
            <a:ext cx="97686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dirty="0">
                <a:latin typeface="NikoshBAN" pitchFamily="2" charset="0"/>
                <a:cs typeface="NikoshBAN" pitchFamily="2" charset="0"/>
              </a:rPr>
              <a:t>ব্যবহারের উপর ভিত্তি করে কী-বোর্ডকে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করা </a:t>
            </a:r>
            <a:r>
              <a:rPr lang="as-IN" sz="3200" dirty="0">
                <a:latin typeface="NikoshBAN" pitchFamily="2" charset="0"/>
                <a:cs typeface="NikoshBAN" pitchFamily="2" charset="0"/>
              </a:rPr>
              <a:t>যায়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- </a:t>
            </a:r>
            <a:endParaRPr lang="as-IN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268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742" y="1409217"/>
            <a:ext cx="7346311" cy="353695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305742" y="1518548"/>
            <a:ext cx="894658" cy="69125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912740" y="1326207"/>
            <a:ext cx="349518" cy="4817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245568" y="811210"/>
            <a:ext cx="1016690" cy="494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ESCAPE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6884" y="3177694"/>
            <a:ext cx="1213518" cy="494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Caps lock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28629" y="1518548"/>
            <a:ext cx="6196372" cy="69125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390273" y="3200400"/>
            <a:ext cx="894658" cy="51051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1766914" y="3430943"/>
            <a:ext cx="641170" cy="160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9" idx="2"/>
          </p:cNvCxnSpPr>
          <p:nvPr/>
        </p:nvCxnSpPr>
        <p:spPr>
          <a:xfrm>
            <a:off x="5967024" y="1044094"/>
            <a:ext cx="9420" cy="4958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81341" y="549984"/>
            <a:ext cx="1171365" cy="494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800879" y="2842107"/>
            <a:ext cx="851174" cy="7902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9652053" y="3181051"/>
            <a:ext cx="482547" cy="193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67393" y="3011090"/>
            <a:ext cx="1171365" cy="494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Enter  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572429" y="2275633"/>
            <a:ext cx="1028771" cy="4902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9652053" y="2453955"/>
            <a:ext cx="482547" cy="193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10167393" y="2283994"/>
            <a:ext cx="1171365" cy="494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Backspace  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260168" y="3697517"/>
            <a:ext cx="1341031" cy="3823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>
          <a:xfrm flipH="1">
            <a:off x="9652053" y="3934099"/>
            <a:ext cx="482547" cy="193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10167393" y="3764138"/>
            <a:ext cx="1171365" cy="494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Shift   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196430" y="4222743"/>
            <a:ext cx="2882042" cy="42545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 flipH="1" flipV="1">
            <a:off x="5846387" y="4635919"/>
            <a:ext cx="181429" cy="7425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5552701" y="5348765"/>
            <a:ext cx="1171365" cy="494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space bar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570983" y="4252687"/>
            <a:ext cx="503062" cy="4018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7239000" y="4191000"/>
            <a:ext cx="503062" cy="42545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/>
          <p:nvPr/>
        </p:nvCxnSpPr>
        <p:spPr>
          <a:xfrm flipH="1" flipV="1">
            <a:off x="3874661" y="4622093"/>
            <a:ext cx="4527446" cy="92744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 flipV="1">
            <a:off x="7429183" y="4647182"/>
            <a:ext cx="915817" cy="8689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8345000" y="5389165"/>
            <a:ext cx="1171365" cy="494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Alt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982418" y="4252687"/>
            <a:ext cx="503062" cy="4018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/>
          <p:nvPr/>
        </p:nvCxnSpPr>
        <p:spPr>
          <a:xfrm flipH="1" flipV="1">
            <a:off x="3171245" y="4676319"/>
            <a:ext cx="181429" cy="7425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2877559" y="5389165"/>
            <a:ext cx="1171365" cy="494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Windows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356971" y="4246396"/>
            <a:ext cx="503062" cy="4018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Arrow Connector 68"/>
          <p:cNvCxnSpPr/>
          <p:nvPr/>
        </p:nvCxnSpPr>
        <p:spPr>
          <a:xfrm flipV="1">
            <a:off x="1949823" y="4635757"/>
            <a:ext cx="502535" cy="6486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922581" y="5294816"/>
            <a:ext cx="1171365" cy="494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Control 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14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21" grpId="0" animBg="1"/>
      <p:bldP spid="22" grpId="0" animBg="1"/>
      <p:bldP spid="23" grpId="0" animBg="1"/>
      <p:bldP spid="29" grpId="0" animBg="1"/>
      <p:bldP spid="32" grpId="0" animBg="1"/>
      <p:bldP spid="37" grpId="0" animBg="1"/>
      <p:bldP spid="42" grpId="0" animBg="1"/>
      <p:bldP spid="44" grpId="0" animBg="1"/>
      <p:bldP spid="45" grpId="0" animBg="1"/>
      <p:bldP spid="47" grpId="0" animBg="1"/>
      <p:bldP spid="48" grpId="0" animBg="1"/>
      <p:bldP spid="51" grpId="0" animBg="1"/>
      <p:bldP spid="52" grpId="0" animBg="1"/>
      <p:bldP spid="53" grpId="0" animBg="1"/>
      <p:bldP spid="62" grpId="0" animBg="1"/>
      <p:bldP spid="65" grpId="0" animBg="1"/>
      <p:bldP spid="67" grpId="0" animBg="1"/>
      <p:bldP spid="68" grpId="0" animBg="1"/>
      <p:bldP spid="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2" name="Rectangle 11"/>
          <p:cNvSpPr/>
          <p:nvPr/>
        </p:nvSpPr>
        <p:spPr>
          <a:xfrm>
            <a:off x="3705310" y="787592"/>
            <a:ext cx="4728604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85184" y="1752600"/>
            <a:ext cx="6492016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কী-বোর্ডের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ফাংশন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32858" y="2438400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      ১২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90642" y="2441873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      ১৩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51094" y="3296805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১৪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690641" y="3281652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       ১৫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85184" y="4038600"/>
            <a:ext cx="6492016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কী-বোর্ড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ভাষায়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55189" y="4781818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   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12973" y="4785291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    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ইংরেজী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73425" y="5640223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আরবী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12972" y="5625070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     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গাণিতিক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Donut 22"/>
          <p:cNvSpPr/>
          <p:nvPr/>
        </p:nvSpPr>
        <p:spPr>
          <a:xfrm>
            <a:off x="3001952" y="2548852"/>
            <a:ext cx="381000" cy="384473"/>
          </a:xfrm>
          <a:prstGeom prst="donut">
            <a:avLst>
              <a:gd name="adj" fmla="val 5767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Donut 23"/>
          <p:cNvSpPr/>
          <p:nvPr/>
        </p:nvSpPr>
        <p:spPr>
          <a:xfrm>
            <a:off x="6170387" y="4892270"/>
            <a:ext cx="381000" cy="384473"/>
          </a:xfrm>
          <a:prstGeom prst="donut">
            <a:avLst>
              <a:gd name="adj" fmla="val 5767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71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2" name="Rectangle 11"/>
          <p:cNvSpPr/>
          <p:nvPr/>
        </p:nvSpPr>
        <p:spPr>
          <a:xfrm>
            <a:off x="3705310" y="787592"/>
            <a:ext cx="4728604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85184" y="1752600"/>
            <a:ext cx="6492016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কী-বোর্ডের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 এসেছে কোনটি থেকে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32858" y="2518822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      টাইপরাইটার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90642" y="2518822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খ       মাউস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51094" y="3280822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গ       ওসি আর  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690641" y="3280822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       ওএম আর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85184" y="4038600"/>
            <a:ext cx="6492016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 দেওয়ার প্রধান যন্ত্রটি কী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55189" y="4781818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ক      মাউস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12973" y="4785291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      কী-বোর্ড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73425" y="5640223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ও এম আর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12972" y="5625070"/>
            <a:ext cx="2908431" cy="6053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       ওসি আর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Donut 22"/>
          <p:cNvSpPr/>
          <p:nvPr/>
        </p:nvSpPr>
        <p:spPr>
          <a:xfrm>
            <a:off x="2400300" y="2643322"/>
            <a:ext cx="381000" cy="384473"/>
          </a:xfrm>
          <a:prstGeom prst="donut">
            <a:avLst>
              <a:gd name="adj" fmla="val 5767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Donut 23"/>
          <p:cNvSpPr/>
          <p:nvPr/>
        </p:nvSpPr>
        <p:spPr>
          <a:xfrm>
            <a:off x="6170387" y="4892270"/>
            <a:ext cx="381000" cy="384473"/>
          </a:xfrm>
          <a:prstGeom prst="donut">
            <a:avLst>
              <a:gd name="adj" fmla="val 5767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604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2" name="Rectangle 11"/>
          <p:cNvSpPr/>
          <p:nvPr/>
        </p:nvSpPr>
        <p:spPr>
          <a:xfrm>
            <a:off x="4984503" y="926858"/>
            <a:ext cx="2375394" cy="6318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976" y="1835628"/>
            <a:ext cx="3597786" cy="28749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angle 13"/>
          <p:cNvSpPr/>
          <p:nvPr/>
        </p:nvSpPr>
        <p:spPr>
          <a:xfrm>
            <a:off x="1204524" y="5124938"/>
            <a:ext cx="9525000" cy="6318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কী-বোর্ড একটি প্রধান ইনপুট ডিভাইস  হিসাবে এর গুরুত্বগুলো লিখে আনবে।  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140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1524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2" name="Rectangle 11"/>
          <p:cNvSpPr/>
          <p:nvPr/>
        </p:nvSpPr>
        <p:spPr>
          <a:xfrm>
            <a:off x="1140036" y="481897"/>
            <a:ext cx="10225476" cy="2181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3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r>
              <a:rPr lang="bn-IN" sz="19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9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3632">
            <a:off x="3175312" y="2680642"/>
            <a:ext cx="2509977" cy="3532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21053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76200"/>
            <a:ext cx="12192000" cy="7010400"/>
            <a:chOff x="0" y="-76200"/>
            <a:chExt cx="12192000" cy="7010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52"/>
            <a:stretch/>
          </p:blipFill>
          <p:spPr>
            <a:xfrm>
              <a:off x="11605824" y="0"/>
              <a:ext cx="586176" cy="685799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141" t="13598" b="3270"/>
            <a:stretch/>
          </p:blipFill>
          <p:spPr>
            <a:xfrm rot="16200000">
              <a:off x="8838783" y="-2667417"/>
              <a:ext cx="610434" cy="59436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764"/>
            <a:stretch/>
          </p:blipFill>
          <p:spPr>
            <a:xfrm>
              <a:off x="0" y="9070"/>
              <a:ext cx="533400" cy="684892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205" r="87158" b="1205"/>
            <a:stretch/>
          </p:blipFill>
          <p:spPr>
            <a:xfrm rot="16200000">
              <a:off x="2893786" y="3390899"/>
              <a:ext cx="609600" cy="63246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" t="-1205" r="87158" b="13357"/>
            <a:stretch/>
          </p:blipFill>
          <p:spPr>
            <a:xfrm rot="5400000" flipH="1">
              <a:off x="7962900" y="3695698"/>
              <a:ext cx="609600" cy="5715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98" t="65562"/>
            <a:stretch/>
          </p:blipFill>
          <p:spPr>
            <a:xfrm>
              <a:off x="10399455" y="5518152"/>
              <a:ext cx="1358047" cy="141604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" t="30120" r="89237" b="-30120"/>
            <a:stretch/>
          </p:blipFill>
          <p:spPr>
            <a:xfrm rot="5400000">
              <a:off x="3195422" y="-2901509"/>
              <a:ext cx="503444" cy="63246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0" t="-1930" r="10874" b="89489"/>
            <a:stretch/>
          </p:blipFill>
          <p:spPr>
            <a:xfrm>
              <a:off x="177393" y="-76200"/>
              <a:ext cx="3404007" cy="6096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" t="1080" r="61475" b="69879"/>
            <a:stretch/>
          </p:blipFill>
          <p:spPr>
            <a:xfrm rot="5400000" flipV="1">
              <a:off x="-107079" y="143365"/>
              <a:ext cx="1835628" cy="15488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3" name="Rectangle 12"/>
          <p:cNvSpPr/>
          <p:nvPr/>
        </p:nvSpPr>
        <p:spPr>
          <a:xfrm>
            <a:off x="1066800" y="2028829"/>
            <a:ext cx="9677400" cy="3124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6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আল্লাহ্‌ হাফেজ </a:t>
            </a:r>
            <a:endParaRPr lang="en-US" sz="16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132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1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2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305</Words>
  <Application>Microsoft Office PowerPoint</Application>
  <PresentationFormat>Widescreen</PresentationFormat>
  <Paragraphs>84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 NET Computers</dc:creator>
  <cp:lastModifiedBy>PC NET Computers</cp:lastModifiedBy>
  <cp:revision>94</cp:revision>
  <dcterms:created xsi:type="dcterms:W3CDTF">2006-08-16T00:00:00Z</dcterms:created>
  <dcterms:modified xsi:type="dcterms:W3CDTF">2019-10-15T15:57:37Z</dcterms:modified>
</cp:coreProperties>
</file>