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0CF88-1279-43D0-908B-1A4BE136ADF4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58FF0B-3637-4D93-A4A0-FE38A6BC535D}">
      <dgm:prSet phldrT="[Text]" custT="1"/>
      <dgm:spPr/>
      <dgm:t>
        <a:bodyPr/>
        <a:lstStyle/>
        <a:p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আদি</a:t>
          </a:r>
          <a:r>
            <a: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C2CB98-C6CA-4E9C-9C48-E2D79CCEBFD0}" type="parTrans" cxnId="{C97A14D4-F344-437D-B651-8F404122C50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669B91-9A28-4260-BF22-759168D76946}" type="sibTrans" cxnId="{C97A14D4-F344-437D-B651-8F404122C50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1D63E8-50B2-49A8-8744-595B6B47BDBA}">
      <dgm:prSet phldrT="[Text]" custT="1"/>
      <dgm:spPr/>
      <dgm:t>
        <a:bodyPr/>
        <a:lstStyle/>
        <a:p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সমাঙ্গদেহী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A50D816-3432-4BCB-94B4-4F16688178A4}" type="parTrans" cxnId="{E94D7BF0-9F68-4B83-8624-DD912AC0F78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6559EF-42C6-415A-AC43-77E4DF14347D}" type="sibTrans" cxnId="{E94D7BF0-9F68-4B83-8624-DD912AC0F78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8FCCBC-A8E2-4B35-BA33-6B505878A0C5}">
      <dgm:prSet phldrT="[Text]" custT="1"/>
      <dgm:spPr/>
      <dgm:t>
        <a:bodyPr/>
        <a:lstStyle/>
        <a:p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ফাণ</a:t>
          </a:r>
          <a:r>
            <a: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বগীয়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A5DEEB-3FB2-4512-A5E3-AEA6B1FE4724}" type="parTrans" cxnId="{F4C446D5-57AA-401D-84F4-F09898D3AB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1B78D7-C2BE-4F15-ABF2-9E1C31286046}" type="sibTrans" cxnId="{F4C446D5-57AA-401D-84F4-F09898D3AB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3B7146-6A36-49DB-8C09-5CC95061631B}">
      <dgm:prSet custT="1"/>
      <dgm:spPr/>
      <dgm:t>
        <a:bodyPr/>
        <a:lstStyle/>
        <a:p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মস</a:t>
          </a:r>
          <a:r>
            <a: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বগীয়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070AB3-E426-40BE-9700-4F43F13450F1}" type="parTrans" cxnId="{C8774264-9B0C-4395-9644-0D92326EA33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C14AAF-3999-4D58-AC6E-21003B43D0D1}" type="sibTrans" cxnId="{C8774264-9B0C-4395-9644-0D92326EA33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492D94-C85F-4D0B-8A85-46B13B7BE1F6}" type="pres">
      <dgm:prSet presAssocID="{24F0CF88-1279-43D0-908B-1A4BE136ADF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9146D65-76FC-4E01-B50C-74C3199B2FF3}" type="pres">
      <dgm:prSet presAssocID="{24F0CF88-1279-43D0-908B-1A4BE136ADF4}" presName="cycle" presStyleCnt="0"/>
      <dgm:spPr/>
    </dgm:pt>
    <dgm:pt modelId="{218F8D70-7D1E-4875-9D72-247E181354D3}" type="pres">
      <dgm:prSet presAssocID="{24F0CF88-1279-43D0-908B-1A4BE136ADF4}" presName="centerShape" presStyleCnt="0"/>
      <dgm:spPr/>
    </dgm:pt>
    <dgm:pt modelId="{A3518B79-B3A3-4CBA-8DA3-18BEEBE5D8CD}" type="pres">
      <dgm:prSet presAssocID="{24F0CF88-1279-43D0-908B-1A4BE136ADF4}" presName="connSite" presStyleLbl="node1" presStyleIdx="0" presStyleCnt="5"/>
      <dgm:spPr/>
    </dgm:pt>
    <dgm:pt modelId="{BA88B227-EFAA-4106-8CA4-46307112D8D4}" type="pres">
      <dgm:prSet presAssocID="{24F0CF88-1279-43D0-908B-1A4BE136ADF4}" presName="visible" presStyleLbl="node1" presStyleIdx="0" presStyleCnt="5" custScaleX="173965" custLinFactNeighborX="-67222" custLinFactNeighborY="-92"/>
      <dgm:spPr/>
    </dgm:pt>
    <dgm:pt modelId="{B26FFA08-28A8-4FF2-8135-FAEEFC69EDD6}" type="pres">
      <dgm:prSet presAssocID="{28C2CB98-C6CA-4E9C-9C48-E2D79CCEBFD0}" presName="Name25" presStyleLbl="parChTrans1D1" presStyleIdx="0" presStyleCnt="4"/>
      <dgm:spPr/>
    </dgm:pt>
    <dgm:pt modelId="{9BE51DF5-7E70-48B2-86DA-420C8B45FDA1}" type="pres">
      <dgm:prSet presAssocID="{A058FF0B-3637-4D93-A4A0-FE38A6BC535D}" presName="node" presStyleCnt="0"/>
      <dgm:spPr/>
    </dgm:pt>
    <dgm:pt modelId="{8F1D502F-6F3B-4FC0-B8D9-358627E7B6BC}" type="pres">
      <dgm:prSet presAssocID="{A058FF0B-3637-4D93-A4A0-FE38A6BC535D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8949D8D5-7B2E-4DD1-BAAD-694E75845A8D}" type="pres">
      <dgm:prSet presAssocID="{A058FF0B-3637-4D93-A4A0-FE38A6BC535D}" presName="childNode" presStyleLbl="revTx" presStyleIdx="0" presStyleCnt="0">
        <dgm:presLayoutVars>
          <dgm:bulletEnabled val="1"/>
        </dgm:presLayoutVars>
      </dgm:prSet>
      <dgm:spPr/>
    </dgm:pt>
    <dgm:pt modelId="{84F80F4F-66FC-47C8-A1CA-61EACB01D853}" type="pres">
      <dgm:prSet presAssocID="{0A50D816-3432-4BCB-94B4-4F16688178A4}" presName="Name25" presStyleLbl="parChTrans1D1" presStyleIdx="1" presStyleCnt="4"/>
      <dgm:spPr/>
    </dgm:pt>
    <dgm:pt modelId="{5AD734D9-CB34-40DC-A17E-B8763CF2A31C}" type="pres">
      <dgm:prSet presAssocID="{411D63E8-50B2-49A8-8744-595B6B47BDBA}" presName="node" presStyleCnt="0"/>
      <dgm:spPr/>
    </dgm:pt>
    <dgm:pt modelId="{2A119927-DAA3-40CC-A2A4-C168ADDF6FA6}" type="pres">
      <dgm:prSet presAssocID="{411D63E8-50B2-49A8-8744-595B6B47BDBA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54E3BFCD-757E-4B4B-92C8-5975F3AA5CE2}" type="pres">
      <dgm:prSet presAssocID="{411D63E8-50B2-49A8-8744-595B6B47BDBA}" presName="childNode" presStyleLbl="revTx" presStyleIdx="0" presStyleCnt="0">
        <dgm:presLayoutVars>
          <dgm:bulletEnabled val="1"/>
        </dgm:presLayoutVars>
      </dgm:prSet>
      <dgm:spPr/>
    </dgm:pt>
    <dgm:pt modelId="{B9E97FA8-4B2E-4164-94F7-010DAC69FA6D}" type="pres">
      <dgm:prSet presAssocID="{EF070AB3-E426-40BE-9700-4F43F13450F1}" presName="Name25" presStyleLbl="parChTrans1D1" presStyleIdx="2" presStyleCnt="4"/>
      <dgm:spPr/>
    </dgm:pt>
    <dgm:pt modelId="{B70EDB39-6D7C-45F8-9B1D-B7AF6B294C84}" type="pres">
      <dgm:prSet presAssocID="{903B7146-6A36-49DB-8C09-5CC95061631B}" presName="node" presStyleCnt="0"/>
      <dgm:spPr/>
    </dgm:pt>
    <dgm:pt modelId="{09A99BF9-8756-4BC1-8BDF-DBE37ECF8C4F}" type="pres">
      <dgm:prSet presAssocID="{903B7146-6A36-49DB-8C09-5CC95061631B}" presName="parentNode" presStyleLbl="node1" presStyleIdx="3" presStyleCnt="5" custLinFactNeighborX="2936" custLinFactNeighborY="-3358">
        <dgm:presLayoutVars>
          <dgm:chMax val="1"/>
          <dgm:bulletEnabled val="1"/>
        </dgm:presLayoutVars>
      </dgm:prSet>
      <dgm:spPr/>
    </dgm:pt>
    <dgm:pt modelId="{18E7E96D-3B08-45CC-96ED-14F4948F03C0}" type="pres">
      <dgm:prSet presAssocID="{903B7146-6A36-49DB-8C09-5CC95061631B}" presName="childNode" presStyleLbl="revTx" presStyleIdx="0" presStyleCnt="0">
        <dgm:presLayoutVars>
          <dgm:bulletEnabled val="1"/>
        </dgm:presLayoutVars>
      </dgm:prSet>
      <dgm:spPr/>
    </dgm:pt>
    <dgm:pt modelId="{24FB26EB-EE65-44B6-8D19-BC38CC68DE90}" type="pres">
      <dgm:prSet presAssocID="{C8A5DEEB-3FB2-4512-A5E3-AEA6B1FE4724}" presName="Name25" presStyleLbl="parChTrans1D1" presStyleIdx="3" presStyleCnt="4"/>
      <dgm:spPr/>
    </dgm:pt>
    <dgm:pt modelId="{E0BAD3A2-2AA6-42EA-8C25-180A10499F89}" type="pres">
      <dgm:prSet presAssocID="{CE8FCCBC-A8E2-4B35-BA33-6B505878A0C5}" presName="node" presStyleCnt="0"/>
      <dgm:spPr/>
    </dgm:pt>
    <dgm:pt modelId="{45199A98-7016-474E-9AFF-42712A8F150D}" type="pres">
      <dgm:prSet presAssocID="{CE8FCCBC-A8E2-4B35-BA33-6B505878A0C5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14075A09-651C-4947-8435-A446CB6F0B6D}" type="pres">
      <dgm:prSet presAssocID="{CE8FCCBC-A8E2-4B35-BA33-6B505878A0C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0C9AD1A-D096-478D-8272-26110A929CBF}" type="presOf" srcId="{CE8FCCBC-A8E2-4B35-BA33-6B505878A0C5}" destId="{45199A98-7016-474E-9AFF-42712A8F150D}" srcOrd="0" destOrd="0" presId="urn:microsoft.com/office/officeart/2005/8/layout/radial2"/>
    <dgm:cxn modelId="{8A093B21-B355-42E2-803B-7C26517BBE21}" type="presOf" srcId="{EF070AB3-E426-40BE-9700-4F43F13450F1}" destId="{B9E97FA8-4B2E-4164-94F7-010DAC69FA6D}" srcOrd="0" destOrd="0" presId="urn:microsoft.com/office/officeart/2005/8/layout/radial2"/>
    <dgm:cxn modelId="{6DF07525-D62C-4C31-94CE-176F02FDAB8B}" type="presOf" srcId="{0A50D816-3432-4BCB-94B4-4F16688178A4}" destId="{84F80F4F-66FC-47C8-A1CA-61EACB01D853}" srcOrd="0" destOrd="0" presId="urn:microsoft.com/office/officeart/2005/8/layout/radial2"/>
    <dgm:cxn modelId="{C8774264-9B0C-4395-9644-0D92326EA331}" srcId="{24F0CF88-1279-43D0-908B-1A4BE136ADF4}" destId="{903B7146-6A36-49DB-8C09-5CC95061631B}" srcOrd="2" destOrd="0" parTransId="{EF070AB3-E426-40BE-9700-4F43F13450F1}" sibTransId="{B8C14AAF-3999-4D58-AC6E-21003B43D0D1}"/>
    <dgm:cxn modelId="{ED26FA66-32D2-456B-B7E4-1D4A71F82D77}" type="presOf" srcId="{A058FF0B-3637-4D93-A4A0-FE38A6BC535D}" destId="{8F1D502F-6F3B-4FC0-B8D9-358627E7B6BC}" srcOrd="0" destOrd="0" presId="urn:microsoft.com/office/officeart/2005/8/layout/radial2"/>
    <dgm:cxn modelId="{B2907847-1785-4167-A79E-5D2F1F268B66}" type="presOf" srcId="{24F0CF88-1279-43D0-908B-1A4BE136ADF4}" destId="{DA492D94-C85F-4D0B-8A85-46B13B7BE1F6}" srcOrd="0" destOrd="0" presId="urn:microsoft.com/office/officeart/2005/8/layout/radial2"/>
    <dgm:cxn modelId="{92C8617E-E920-4EFB-A6AF-F7C1663476CD}" type="presOf" srcId="{411D63E8-50B2-49A8-8744-595B6B47BDBA}" destId="{2A119927-DAA3-40CC-A2A4-C168ADDF6FA6}" srcOrd="0" destOrd="0" presId="urn:microsoft.com/office/officeart/2005/8/layout/radial2"/>
    <dgm:cxn modelId="{F87976B2-A273-4BA9-B6CA-4BE01DA33F6E}" type="presOf" srcId="{C8A5DEEB-3FB2-4512-A5E3-AEA6B1FE4724}" destId="{24FB26EB-EE65-44B6-8D19-BC38CC68DE90}" srcOrd="0" destOrd="0" presId="urn:microsoft.com/office/officeart/2005/8/layout/radial2"/>
    <dgm:cxn modelId="{88366DB7-0031-4345-9361-77615DF21072}" type="presOf" srcId="{903B7146-6A36-49DB-8C09-5CC95061631B}" destId="{09A99BF9-8756-4BC1-8BDF-DBE37ECF8C4F}" srcOrd="0" destOrd="0" presId="urn:microsoft.com/office/officeart/2005/8/layout/radial2"/>
    <dgm:cxn modelId="{C97A14D4-F344-437D-B651-8F404122C509}" srcId="{24F0CF88-1279-43D0-908B-1A4BE136ADF4}" destId="{A058FF0B-3637-4D93-A4A0-FE38A6BC535D}" srcOrd="0" destOrd="0" parTransId="{28C2CB98-C6CA-4E9C-9C48-E2D79CCEBFD0}" sibTransId="{D1669B91-9A28-4260-BF22-759168D76946}"/>
    <dgm:cxn modelId="{F4C446D5-57AA-401D-84F4-F09898D3ABC5}" srcId="{24F0CF88-1279-43D0-908B-1A4BE136ADF4}" destId="{CE8FCCBC-A8E2-4B35-BA33-6B505878A0C5}" srcOrd="3" destOrd="0" parTransId="{C8A5DEEB-3FB2-4512-A5E3-AEA6B1FE4724}" sibTransId="{261B78D7-C2BE-4F15-ABF2-9E1C31286046}"/>
    <dgm:cxn modelId="{E94D7BF0-9F68-4B83-8624-DD912AC0F787}" srcId="{24F0CF88-1279-43D0-908B-1A4BE136ADF4}" destId="{411D63E8-50B2-49A8-8744-595B6B47BDBA}" srcOrd="1" destOrd="0" parTransId="{0A50D816-3432-4BCB-94B4-4F16688178A4}" sibTransId="{056559EF-42C6-415A-AC43-77E4DF14347D}"/>
    <dgm:cxn modelId="{B3881BFB-BAC7-4FC0-ADBC-2B8C7FCCEDCE}" type="presOf" srcId="{28C2CB98-C6CA-4E9C-9C48-E2D79CCEBFD0}" destId="{B26FFA08-28A8-4FF2-8135-FAEEFC69EDD6}" srcOrd="0" destOrd="0" presId="urn:microsoft.com/office/officeart/2005/8/layout/radial2"/>
    <dgm:cxn modelId="{27B72E63-2FB3-46AE-A99D-081A86AD8DF0}" type="presParOf" srcId="{DA492D94-C85F-4D0B-8A85-46B13B7BE1F6}" destId="{D9146D65-76FC-4E01-B50C-74C3199B2FF3}" srcOrd="0" destOrd="0" presId="urn:microsoft.com/office/officeart/2005/8/layout/radial2"/>
    <dgm:cxn modelId="{EEB93855-B71B-436A-AA19-45DD76A92339}" type="presParOf" srcId="{D9146D65-76FC-4E01-B50C-74C3199B2FF3}" destId="{218F8D70-7D1E-4875-9D72-247E181354D3}" srcOrd="0" destOrd="0" presId="urn:microsoft.com/office/officeart/2005/8/layout/radial2"/>
    <dgm:cxn modelId="{77AA9142-E0A4-4974-B887-A76F04567F97}" type="presParOf" srcId="{218F8D70-7D1E-4875-9D72-247E181354D3}" destId="{A3518B79-B3A3-4CBA-8DA3-18BEEBE5D8CD}" srcOrd="0" destOrd="0" presId="urn:microsoft.com/office/officeart/2005/8/layout/radial2"/>
    <dgm:cxn modelId="{693FC61E-D436-4561-985D-2480A3639CED}" type="presParOf" srcId="{218F8D70-7D1E-4875-9D72-247E181354D3}" destId="{BA88B227-EFAA-4106-8CA4-46307112D8D4}" srcOrd="1" destOrd="0" presId="urn:microsoft.com/office/officeart/2005/8/layout/radial2"/>
    <dgm:cxn modelId="{B592DDAF-0F68-4040-BA96-F3E705EA84A7}" type="presParOf" srcId="{D9146D65-76FC-4E01-B50C-74C3199B2FF3}" destId="{B26FFA08-28A8-4FF2-8135-FAEEFC69EDD6}" srcOrd="1" destOrd="0" presId="urn:microsoft.com/office/officeart/2005/8/layout/radial2"/>
    <dgm:cxn modelId="{F9C9D737-87CC-402A-922A-50812D52932A}" type="presParOf" srcId="{D9146D65-76FC-4E01-B50C-74C3199B2FF3}" destId="{9BE51DF5-7E70-48B2-86DA-420C8B45FDA1}" srcOrd="2" destOrd="0" presId="urn:microsoft.com/office/officeart/2005/8/layout/radial2"/>
    <dgm:cxn modelId="{0AE79727-B883-408F-8669-AB7B91E238F1}" type="presParOf" srcId="{9BE51DF5-7E70-48B2-86DA-420C8B45FDA1}" destId="{8F1D502F-6F3B-4FC0-B8D9-358627E7B6BC}" srcOrd="0" destOrd="0" presId="urn:microsoft.com/office/officeart/2005/8/layout/radial2"/>
    <dgm:cxn modelId="{1C607601-BFB3-4347-B937-24A57B5D2398}" type="presParOf" srcId="{9BE51DF5-7E70-48B2-86DA-420C8B45FDA1}" destId="{8949D8D5-7B2E-4DD1-BAAD-694E75845A8D}" srcOrd="1" destOrd="0" presId="urn:microsoft.com/office/officeart/2005/8/layout/radial2"/>
    <dgm:cxn modelId="{8FAB4A46-381A-4A0B-9602-B5870BF21AAB}" type="presParOf" srcId="{D9146D65-76FC-4E01-B50C-74C3199B2FF3}" destId="{84F80F4F-66FC-47C8-A1CA-61EACB01D853}" srcOrd="3" destOrd="0" presId="urn:microsoft.com/office/officeart/2005/8/layout/radial2"/>
    <dgm:cxn modelId="{07370EAD-3880-426B-8E49-B24835ABA49C}" type="presParOf" srcId="{D9146D65-76FC-4E01-B50C-74C3199B2FF3}" destId="{5AD734D9-CB34-40DC-A17E-B8763CF2A31C}" srcOrd="4" destOrd="0" presId="urn:microsoft.com/office/officeart/2005/8/layout/radial2"/>
    <dgm:cxn modelId="{2B571C87-60EF-4B14-9683-B97A99158D4A}" type="presParOf" srcId="{5AD734D9-CB34-40DC-A17E-B8763CF2A31C}" destId="{2A119927-DAA3-40CC-A2A4-C168ADDF6FA6}" srcOrd="0" destOrd="0" presId="urn:microsoft.com/office/officeart/2005/8/layout/radial2"/>
    <dgm:cxn modelId="{0417BC8A-261D-47D3-9264-9464AE86AD26}" type="presParOf" srcId="{5AD734D9-CB34-40DC-A17E-B8763CF2A31C}" destId="{54E3BFCD-757E-4B4B-92C8-5975F3AA5CE2}" srcOrd="1" destOrd="0" presId="urn:microsoft.com/office/officeart/2005/8/layout/radial2"/>
    <dgm:cxn modelId="{D337A99D-E4EA-453C-A301-6A115F7205D3}" type="presParOf" srcId="{D9146D65-76FC-4E01-B50C-74C3199B2FF3}" destId="{B9E97FA8-4B2E-4164-94F7-010DAC69FA6D}" srcOrd="5" destOrd="0" presId="urn:microsoft.com/office/officeart/2005/8/layout/radial2"/>
    <dgm:cxn modelId="{08C86128-C106-4C62-967E-F6C4F6A1C019}" type="presParOf" srcId="{D9146D65-76FC-4E01-B50C-74C3199B2FF3}" destId="{B70EDB39-6D7C-45F8-9B1D-B7AF6B294C84}" srcOrd="6" destOrd="0" presId="urn:microsoft.com/office/officeart/2005/8/layout/radial2"/>
    <dgm:cxn modelId="{0B2CFCCE-734A-4F28-8B18-9942DF1222D9}" type="presParOf" srcId="{B70EDB39-6D7C-45F8-9B1D-B7AF6B294C84}" destId="{09A99BF9-8756-4BC1-8BDF-DBE37ECF8C4F}" srcOrd="0" destOrd="0" presId="urn:microsoft.com/office/officeart/2005/8/layout/radial2"/>
    <dgm:cxn modelId="{4E89D73F-6D05-435C-BD91-E64960934D98}" type="presParOf" srcId="{B70EDB39-6D7C-45F8-9B1D-B7AF6B294C84}" destId="{18E7E96D-3B08-45CC-96ED-14F4948F03C0}" srcOrd="1" destOrd="0" presId="urn:microsoft.com/office/officeart/2005/8/layout/radial2"/>
    <dgm:cxn modelId="{613AC62E-E886-4EB4-BFD2-889AAEAEAC72}" type="presParOf" srcId="{D9146D65-76FC-4E01-B50C-74C3199B2FF3}" destId="{24FB26EB-EE65-44B6-8D19-BC38CC68DE90}" srcOrd="7" destOrd="0" presId="urn:microsoft.com/office/officeart/2005/8/layout/radial2"/>
    <dgm:cxn modelId="{FCF188F3-6DE0-478D-A37A-1868BBCA59F6}" type="presParOf" srcId="{D9146D65-76FC-4E01-B50C-74C3199B2FF3}" destId="{E0BAD3A2-2AA6-42EA-8C25-180A10499F89}" srcOrd="8" destOrd="0" presId="urn:microsoft.com/office/officeart/2005/8/layout/radial2"/>
    <dgm:cxn modelId="{2604E86F-B09B-4B8C-B9BD-057C33DCB983}" type="presParOf" srcId="{E0BAD3A2-2AA6-42EA-8C25-180A10499F89}" destId="{45199A98-7016-474E-9AFF-42712A8F150D}" srcOrd="0" destOrd="0" presId="urn:microsoft.com/office/officeart/2005/8/layout/radial2"/>
    <dgm:cxn modelId="{4CEE7B45-BAD2-4DDC-9651-2937B67B02BC}" type="presParOf" srcId="{E0BAD3A2-2AA6-42EA-8C25-180A10499F89}" destId="{14075A09-651C-4947-8435-A446CB6F0B6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6B47B-0799-47D2-BDD4-D86B9CB3B50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321455-BA4B-42AC-AF78-26EDD137B1D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8DEF7DE-D6BF-40E4-9EB7-6A1FEBB62B11}" type="parTrans" cxnId="{EC195752-9D79-4129-8DCE-6BEED9AE1325}">
      <dgm:prSet/>
      <dgm:spPr/>
      <dgm:t>
        <a:bodyPr/>
        <a:lstStyle/>
        <a:p>
          <a:endParaRPr lang="en-US"/>
        </a:p>
      </dgm:t>
    </dgm:pt>
    <dgm:pt modelId="{EC2F630F-0C98-4AFF-A0CF-EA52592D53FF}" type="sibTrans" cxnId="{EC195752-9D79-4129-8DCE-6BEED9AE1325}">
      <dgm:prSet/>
      <dgm:spPr/>
      <dgm:t>
        <a:bodyPr/>
        <a:lstStyle/>
        <a:p>
          <a:endParaRPr lang="en-US"/>
        </a:p>
      </dgm:t>
    </dgm:pt>
    <dgm:pt modelId="{912891AD-525D-4D52-A00B-00B2078E984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12E06D4-92F3-4B26-BF5A-6216DB77D304}" type="parTrans" cxnId="{AE4EEDB9-BCF2-459C-A65E-57926DBFE0A2}">
      <dgm:prSet/>
      <dgm:spPr/>
      <dgm:t>
        <a:bodyPr/>
        <a:lstStyle/>
        <a:p>
          <a:endParaRPr lang="en-US"/>
        </a:p>
      </dgm:t>
    </dgm:pt>
    <dgm:pt modelId="{DF3FA8C7-E307-4FEB-81D4-7EE293F74FAD}" type="sibTrans" cxnId="{AE4EEDB9-BCF2-459C-A65E-57926DBFE0A2}">
      <dgm:prSet/>
      <dgm:spPr/>
      <dgm:t>
        <a:bodyPr/>
        <a:lstStyle/>
        <a:p>
          <a:endParaRPr lang="en-US"/>
        </a:p>
      </dgm:t>
    </dgm:pt>
    <dgm:pt modelId="{321A7D80-96F4-46A4-A3E8-0AEAAA9F415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5782F1-1C71-4F16-ABE2-633CD0A789DD}" type="parTrans" cxnId="{7AA9CBEF-86E1-45AC-A069-A1D19EEC2209}">
      <dgm:prSet/>
      <dgm:spPr/>
      <dgm:t>
        <a:bodyPr/>
        <a:lstStyle/>
        <a:p>
          <a:endParaRPr lang="en-US"/>
        </a:p>
      </dgm:t>
    </dgm:pt>
    <dgm:pt modelId="{392C9B9A-D7AA-46D7-8C70-3D9A4D8F2534}" type="sibTrans" cxnId="{7AA9CBEF-86E1-45AC-A069-A1D19EEC2209}">
      <dgm:prSet/>
      <dgm:spPr/>
      <dgm:t>
        <a:bodyPr/>
        <a:lstStyle/>
        <a:p>
          <a:endParaRPr lang="en-US"/>
        </a:p>
      </dgm:t>
    </dgm:pt>
    <dgm:pt modelId="{5DF4F9AF-1B78-4514-BF93-C35D83849599}" type="pres">
      <dgm:prSet presAssocID="{FA86B47B-0799-47D2-BDD4-D86B9CB3B509}" presName="Name0" presStyleCnt="0">
        <dgm:presLayoutVars>
          <dgm:dir/>
          <dgm:resizeHandles val="exact"/>
        </dgm:presLayoutVars>
      </dgm:prSet>
      <dgm:spPr/>
    </dgm:pt>
    <dgm:pt modelId="{4DE2D187-BCBD-4236-A741-2833E3AE2ED5}" type="pres">
      <dgm:prSet presAssocID="{29321455-BA4B-42AC-AF78-26EDD137B1D7}" presName="node" presStyleLbl="node1" presStyleIdx="0" presStyleCnt="3" custScaleY="192748" custRadScaleRad="71224" custRadScaleInc="-16939">
        <dgm:presLayoutVars>
          <dgm:bulletEnabled val="1"/>
        </dgm:presLayoutVars>
      </dgm:prSet>
      <dgm:spPr/>
    </dgm:pt>
    <dgm:pt modelId="{BB6F1177-6B62-4942-B08C-C74D8E6D4687}" type="pres">
      <dgm:prSet presAssocID="{EC2F630F-0C98-4AFF-A0CF-EA52592D53FF}" presName="sibTrans" presStyleLbl="sibTrans2D1" presStyleIdx="0" presStyleCnt="3" custScaleX="41967" custLinFactNeighborX="962" custLinFactNeighborY="-11460"/>
      <dgm:spPr/>
    </dgm:pt>
    <dgm:pt modelId="{3D225A81-0A13-41CE-BFA2-777113B60D08}" type="pres">
      <dgm:prSet presAssocID="{EC2F630F-0C98-4AFF-A0CF-EA52592D53FF}" presName="connectorText" presStyleLbl="sibTrans2D1" presStyleIdx="0" presStyleCnt="3"/>
      <dgm:spPr/>
    </dgm:pt>
    <dgm:pt modelId="{E5362BF1-5990-4630-BAFC-2ABF2CCF3D9C}" type="pres">
      <dgm:prSet presAssocID="{912891AD-525D-4D52-A00B-00B2078E9849}" presName="node" presStyleLbl="node1" presStyleIdx="1" presStyleCnt="3" custScaleY="204907" custRadScaleRad="54070" custRadScaleInc="-22449">
        <dgm:presLayoutVars>
          <dgm:bulletEnabled val="1"/>
        </dgm:presLayoutVars>
      </dgm:prSet>
      <dgm:spPr/>
    </dgm:pt>
    <dgm:pt modelId="{ED911779-7A04-431B-9DAE-E137015C664F}" type="pres">
      <dgm:prSet presAssocID="{DF3FA8C7-E307-4FEB-81D4-7EE293F74FAD}" presName="sibTrans" presStyleLbl="sibTrans2D1" presStyleIdx="1" presStyleCnt="3"/>
      <dgm:spPr/>
    </dgm:pt>
    <dgm:pt modelId="{F3433A41-7B09-45B8-BF92-7362825BE3C2}" type="pres">
      <dgm:prSet presAssocID="{DF3FA8C7-E307-4FEB-81D4-7EE293F74FAD}" presName="connectorText" presStyleLbl="sibTrans2D1" presStyleIdx="1" presStyleCnt="3"/>
      <dgm:spPr/>
    </dgm:pt>
    <dgm:pt modelId="{58EF2C51-1196-43DA-AA61-147529CA395A}" type="pres">
      <dgm:prSet presAssocID="{321A7D80-96F4-46A4-A3E8-0AEAAA9F4153}" presName="node" presStyleLbl="node1" presStyleIdx="2" presStyleCnt="3" custScaleY="196671" custRadScaleRad="88019" custRadScaleInc="29723">
        <dgm:presLayoutVars>
          <dgm:bulletEnabled val="1"/>
        </dgm:presLayoutVars>
      </dgm:prSet>
      <dgm:spPr/>
    </dgm:pt>
    <dgm:pt modelId="{B83649BE-C5D8-40C6-90AF-B74C4B172CC8}" type="pres">
      <dgm:prSet presAssocID="{392C9B9A-D7AA-46D7-8C70-3D9A4D8F2534}" presName="sibTrans" presStyleLbl="sibTrans2D1" presStyleIdx="2" presStyleCnt="3" custScaleX="43062"/>
      <dgm:spPr/>
    </dgm:pt>
    <dgm:pt modelId="{25963DB4-F1C3-425F-AEF4-746C26400FAF}" type="pres">
      <dgm:prSet presAssocID="{392C9B9A-D7AA-46D7-8C70-3D9A4D8F2534}" presName="connectorText" presStyleLbl="sibTrans2D1" presStyleIdx="2" presStyleCnt="3"/>
      <dgm:spPr/>
    </dgm:pt>
  </dgm:ptLst>
  <dgm:cxnLst>
    <dgm:cxn modelId="{1395F105-512F-4AD0-A55B-CFB96E472B99}" type="presOf" srcId="{321A7D80-96F4-46A4-A3E8-0AEAAA9F4153}" destId="{58EF2C51-1196-43DA-AA61-147529CA395A}" srcOrd="0" destOrd="0" presId="urn:microsoft.com/office/officeart/2005/8/layout/cycle7"/>
    <dgm:cxn modelId="{3B01D220-644B-4862-82D3-2E5D07D57911}" type="presOf" srcId="{EC2F630F-0C98-4AFF-A0CF-EA52592D53FF}" destId="{BB6F1177-6B62-4942-B08C-C74D8E6D4687}" srcOrd="0" destOrd="0" presId="urn:microsoft.com/office/officeart/2005/8/layout/cycle7"/>
    <dgm:cxn modelId="{0DA37538-9DF2-469D-A1B4-0310DFF36137}" type="presOf" srcId="{392C9B9A-D7AA-46D7-8C70-3D9A4D8F2534}" destId="{B83649BE-C5D8-40C6-90AF-B74C4B172CC8}" srcOrd="0" destOrd="0" presId="urn:microsoft.com/office/officeart/2005/8/layout/cycle7"/>
    <dgm:cxn modelId="{BF421569-E819-4D5D-A19D-F178439E78FF}" type="presOf" srcId="{EC2F630F-0C98-4AFF-A0CF-EA52592D53FF}" destId="{3D225A81-0A13-41CE-BFA2-777113B60D08}" srcOrd="1" destOrd="0" presId="urn:microsoft.com/office/officeart/2005/8/layout/cycle7"/>
    <dgm:cxn modelId="{EA884D72-0F83-4B3E-B4EC-601C40116E67}" type="presOf" srcId="{DF3FA8C7-E307-4FEB-81D4-7EE293F74FAD}" destId="{F3433A41-7B09-45B8-BF92-7362825BE3C2}" srcOrd="1" destOrd="0" presId="urn:microsoft.com/office/officeart/2005/8/layout/cycle7"/>
    <dgm:cxn modelId="{EC195752-9D79-4129-8DCE-6BEED9AE1325}" srcId="{FA86B47B-0799-47D2-BDD4-D86B9CB3B509}" destId="{29321455-BA4B-42AC-AF78-26EDD137B1D7}" srcOrd="0" destOrd="0" parTransId="{48DEF7DE-D6BF-40E4-9EB7-6A1FEBB62B11}" sibTransId="{EC2F630F-0C98-4AFF-A0CF-EA52592D53FF}"/>
    <dgm:cxn modelId="{53CB3578-1E2C-48A0-84AF-25B7205FCC3E}" type="presOf" srcId="{29321455-BA4B-42AC-AF78-26EDD137B1D7}" destId="{4DE2D187-BCBD-4236-A741-2833E3AE2ED5}" srcOrd="0" destOrd="0" presId="urn:microsoft.com/office/officeart/2005/8/layout/cycle7"/>
    <dgm:cxn modelId="{55D28C9B-9543-4D28-81DF-0FD1224F2700}" type="presOf" srcId="{912891AD-525D-4D52-A00B-00B2078E9849}" destId="{E5362BF1-5990-4630-BAFC-2ABF2CCF3D9C}" srcOrd="0" destOrd="0" presId="urn:microsoft.com/office/officeart/2005/8/layout/cycle7"/>
    <dgm:cxn modelId="{AE4EEDB9-BCF2-459C-A65E-57926DBFE0A2}" srcId="{FA86B47B-0799-47D2-BDD4-D86B9CB3B509}" destId="{912891AD-525D-4D52-A00B-00B2078E9849}" srcOrd="1" destOrd="0" parTransId="{012E06D4-92F3-4B26-BF5A-6216DB77D304}" sibTransId="{DF3FA8C7-E307-4FEB-81D4-7EE293F74FAD}"/>
    <dgm:cxn modelId="{B80C0AC3-58FB-4133-95DB-69369FD3E6B1}" type="presOf" srcId="{392C9B9A-D7AA-46D7-8C70-3D9A4D8F2534}" destId="{25963DB4-F1C3-425F-AEF4-746C26400FAF}" srcOrd="1" destOrd="0" presId="urn:microsoft.com/office/officeart/2005/8/layout/cycle7"/>
    <dgm:cxn modelId="{7A9FE9DB-7AA7-41D9-B586-F73396384B18}" type="presOf" srcId="{FA86B47B-0799-47D2-BDD4-D86B9CB3B509}" destId="{5DF4F9AF-1B78-4514-BF93-C35D83849599}" srcOrd="0" destOrd="0" presId="urn:microsoft.com/office/officeart/2005/8/layout/cycle7"/>
    <dgm:cxn modelId="{7AA9CBEF-86E1-45AC-A069-A1D19EEC2209}" srcId="{FA86B47B-0799-47D2-BDD4-D86B9CB3B509}" destId="{321A7D80-96F4-46A4-A3E8-0AEAAA9F4153}" srcOrd="2" destOrd="0" parTransId="{135782F1-1C71-4F16-ABE2-633CD0A789DD}" sibTransId="{392C9B9A-D7AA-46D7-8C70-3D9A4D8F2534}"/>
    <dgm:cxn modelId="{CCB3DFF6-C9F8-49B1-827E-A572969C2D57}" type="presOf" srcId="{DF3FA8C7-E307-4FEB-81D4-7EE293F74FAD}" destId="{ED911779-7A04-431B-9DAE-E137015C664F}" srcOrd="0" destOrd="0" presId="urn:microsoft.com/office/officeart/2005/8/layout/cycle7"/>
    <dgm:cxn modelId="{8C3930BA-1D84-403F-A275-61E995F5EE9E}" type="presParOf" srcId="{5DF4F9AF-1B78-4514-BF93-C35D83849599}" destId="{4DE2D187-BCBD-4236-A741-2833E3AE2ED5}" srcOrd="0" destOrd="0" presId="urn:microsoft.com/office/officeart/2005/8/layout/cycle7"/>
    <dgm:cxn modelId="{FA473B86-D6EC-4663-9807-402911444FA2}" type="presParOf" srcId="{5DF4F9AF-1B78-4514-BF93-C35D83849599}" destId="{BB6F1177-6B62-4942-B08C-C74D8E6D4687}" srcOrd="1" destOrd="0" presId="urn:microsoft.com/office/officeart/2005/8/layout/cycle7"/>
    <dgm:cxn modelId="{C80523B7-B0C6-4B7E-850A-2B5AE84D100E}" type="presParOf" srcId="{BB6F1177-6B62-4942-B08C-C74D8E6D4687}" destId="{3D225A81-0A13-41CE-BFA2-777113B60D08}" srcOrd="0" destOrd="0" presId="urn:microsoft.com/office/officeart/2005/8/layout/cycle7"/>
    <dgm:cxn modelId="{2174DCE6-9E27-4A50-8D4C-FE3AEEE9C4B0}" type="presParOf" srcId="{5DF4F9AF-1B78-4514-BF93-C35D83849599}" destId="{E5362BF1-5990-4630-BAFC-2ABF2CCF3D9C}" srcOrd="2" destOrd="0" presId="urn:microsoft.com/office/officeart/2005/8/layout/cycle7"/>
    <dgm:cxn modelId="{99651BCC-E615-4566-B5BB-3AAC27CE6E11}" type="presParOf" srcId="{5DF4F9AF-1B78-4514-BF93-C35D83849599}" destId="{ED911779-7A04-431B-9DAE-E137015C664F}" srcOrd="3" destOrd="0" presId="urn:microsoft.com/office/officeart/2005/8/layout/cycle7"/>
    <dgm:cxn modelId="{07FFE993-93E0-4A8F-8122-4E12C95201B8}" type="presParOf" srcId="{ED911779-7A04-431B-9DAE-E137015C664F}" destId="{F3433A41-7B09-45B8-BF92-7362825BE3C2}" srcOrd="0" destOrd="0" presId="urn:microsoft.com/office/officeart/2005/8/layout/cycle7"/>
    <dgm:cxn modelId="{57AF9F33-D02E-4810-A5FE-D8A9650D7E22}" type="presParOf" srcId="{5DF4F9AF-1B78-4514-BF93-C35D83849599}" destId="{58EF2C51-1196-43DA-AA61-147529CA395A}" srcOrd="4" destOrd="0" presId="urn:microsoft.com/office/officeart/2005/8/layout/cycle7"/>
    <dgm:cxn modelId="{8FD325D3-A472-46D6-A8ED-0E6986111547}" type="presParOf" srcId="{5DF4F9AF-1B78-4514-BF93-C35D83849599}" destId="{B83649BE-C5D8-40C6-90AF-B74C4B172CC8}" srcOrd="5" destOrd="0" presId="urn:microsoft.com/office/officeart/2005/8/layout/cycle7"/>
    <dgm:cxn modelId="{EFD0DEAB-872C-4F25-A5C8-E64D73825CEA}" type="presParOf" srcId="{B83649BE-C5D8-40C6-90AF-B74C4B172CC8}" destId="{25963DB4-F1C3-425F-AEF4-746C26400FA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B26EB-EE65-44B6-8D19-BC38CC68DE90}">
      <dsp:nvSpPr>
        <dsp:cNvPr id="0" name=""/>
        <dsp:cNvSpPr/>
      </dsp:nvSpPr>
      <dsp:spPr>
        <a:xfrm rot="3682572">
          <a:off x="2417514" y="3825790"/>
          <a:ext cx="1008162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008162" y="246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97FA8-4B2E-4164-94F7-010DAC69FA6D}">
      <dsp:nvSpPr>
        <dsp:cNvPr id="0" name=""/>
        <dsp:cNvSpPr/>
      </dsp:nvSpPr>
      <dsp:spPr>
        <a:xfrm rot="1229429">
          <a:off x="2973845" y="3076344"/>
          <a:ext cx="745944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745944" y="246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80F4F-66FC-47C8-A1CA-61EACB01D853}">
      <dsp:nvSpPr>
        <dsp:cNvPr id="0" name=""/>
        <dsp:cNvSpPr/>
      </dsp:nvSpPr>
      <dsp:spPr>
        <a:xfrm rot="20287651">
          <a:off x="2971503" y="2270039"/>
          <a:ext cx="720684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720684" y="246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FFA08-28A8-4FF2-8135-FAEEFC69EDD6}">
      <dsp:nvSpPr>
        <dsp:cNvPr id="0" name=""/>
        <dsp:cNvSpPr/>
      </dsp:nvSpPr>
      <dsp:spPr>
        <a:xfrm rot="17917428">
          <a:off x="2417514" y="1543657"/>
          <a:ext cx="1008162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008162" y="246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8B227-EFAA-4106-8CA4-46307112D8D4}">
      <dsp:nvSpPr>
        <dsp:cNvPr id="0" name=""/>
        <dsp:cNvSpPr/>
      </dsp:nvSpPr>
      <dsp:spPr>
        <a:xfrm>
          <a:off x="0" y="1709509"/>
          <a:ext cx="3472299" cy="19959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D502F-6F3B-4FC0-B8D9-358627E7B6BC}">
      <dsp:nvSpPr>
        <dsp:cNvPr id="0" name=""/>
        <dsp:cNvSpPr/>
      </dsp:nvSpPr>
      <dsp:spPr>
        <a:xfrm>
          <a:off x="2851141" y="1388"/>
          <a:ext cx="1197585" cy="1197585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আদি</a:t>
          </a:r>
          <a:r>
            <a: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6523" y="176770"/>
        <a:ext cx="846821" cy="846821"/>
      </dsp:txXfrm>
    </dsp:sp>
    <dsp:sp modelId="{2A119927-DAA3-40CC-A2A4-C168ADDF6FA6}">
      <dsp:nvSpPr>
        <dsp:cNvPr id="0" name=""/>
        <dsp:cNvSpPr/>
      </dsp:nvSpPr>
      <dsp:spPr>
        <a:xfrm>
          <a:off x="3623145" y="1338537"/>
          <a:ext cx="1197585" cy="1197585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সমাঙ্গদেহী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798527" y="1513919"/>
        <a:ext cx="846821" cy="846821"/>
      </dsp:txXfrm>
    </dsp:sp>
    <dsp:sp modelId="{09A99BF9-8756-4BC1-8BDF-DBE37ECF8C4F}">
      <dsp:nvSpPr>
        <dsp:cNvPr id="0" name=""/>
        <dsp:cNvSpPr/>
      </dsp:nvSpPr>
      <dsp:spPr>
        <a:xfrm>
          <a:off x="3658306" y="2842328"/>
          <a:ext cx="1197585" cy="1197585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মস</a:t>
          </a:r>
          <a:r>
            <a: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বগীয়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3688" y="3017710"/>
        <a:ext cx="846821" cy="846821"/>
      </dsp:txXfrm>
    </dsp:sp>
    <dsp:sp modelId="{45199A98-7016-474E-9AFF-42712A8F150D}">
      <dsp:nvSpPr>
        <dsp:cNvPr id="0" name=""/>
        <dsp:cNvSpPr/>
      </dsp:nvSpPr>
      <dsp:spPr>
        <a:xfrm>
          <a:off x="2851141" y="4219692"/>
          <a:ext cx="1197585" cy="119758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ফাণ</a:t>
          </a:r>
          <a:r>
            <a:rPr lang="en-US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বগীয়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6523" y="4395074"/>
        <a:ext cx="846821" cy="846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2D187-BCBD-4236-A741-2833E3AE2ED5}">
      <dsp:nvSpPr>
        <dsp:cNvPr id="0" name=""/>
        <dsp:cNvSpPr/>
      </dsp:nvSpPr>
      <dsp:spPr>
        <a:xfrm>
          <a:off x="2123083" y="106272"/>
          <a:ext cx="2778836" cy="26780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2201521" y="184710"/>
        <a:ext cx="2621960" cy="2521199"/>
      </dsp:txXfrm>
    </dsp:sp>
    <dsp:sp modelId="{BB6F1177-6B62-4942-B08C-C74D8E6D4687}">
      <dsp:nvSpPr>
        <dsp:cNvPr id="0" name=""/>
        <dsp:cNvSpPr/>
      </dsp:nvSpPr>
      <dsp:spPr>
        <a:xfrm rot="13980484">
          <a:off x="4259003" y="2236126"/>
          <a:ext cx="155952" cy="4862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305789" y="2333385"/>
        <a:ext cx="62380" cy="291778"/>
      </dsp:txXfrm>
    </dsp:sp>
    <dsp:sp modelId="{E5362BF1-5990-4630-BAFC-2ABF2CCF3D9C}">
      <dsp:nvSpPr>
        <dsp:cNvPr id="0" name=""/>
        <dsp:cNvSpPr/>
      </dsp:nvSpPr>
      <dsp:spPr>
        <a:xfrm>
          <a:off x="3828523" y="2285660"/>
          <a:ext cx="2778836" cy="28470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3909912" y="2367049"/>
        <a:ext cx="2616058" cy="2684237"/>
      </dsp:txXfrm>
    </dsp:sp>
    <dsp:sp modelId="{ED911779-7A04-431B-9DAE-E137015C664F}">
      <dsp:nvSpPr>
        <dsp:cNvPr id="0" name=""/>
        <dsp:cNvSpPr/>
      </dsp:nvSpPr>
      <dsp:spPr>
        <a:xfrm rot="10721089">
          <a:off x="3206593" y="3507931"/>
          <a:ext cx="371606" cy="4862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318075" y="3605190"/>
        <a:ext cx="148642" cy="291778"/>
      </dsp:txXfrm>
    </dsp:sp>
    <dsp:sp modelId="{58EF2C51-1196-43DA-AA61-147529CA395A}">
      <dsp:nvSpPr>
        <dsp:cNvPr id="0" name=""/>
        <dsp:cNvSpPr/>
      </dsp:nvSpPr>
      <dsp:spPr>
        <a:xfrm>
          <a:off x="177433" y="2426699"/>
          <a:ext cx="2778836" cy="27325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257468" y="2506734"/>
        <a:ext cx="2618766" cy="2572512"/>
      </dsp:txXfrm>
    </dsp:sp>
    <dsp:sp modelId="{B83649BE-C5D8-40C6-90AF-B74C4B172CC8}">
      <dsp:nvSpPr>
        <dsp:cNvPr id="0" name=""/>
        <dsp:cNvSpPr/>
      </dsp:nvSpPr>
      <dsp:spPr>
        <a:xfrm rot="7779023">
          <a:off x="2470959" y="2362375"/>
          <a:ext cx="160021" cy="4862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518965" y="2459634"/>
        <a:ext cx="64009" cy="29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7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7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0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4D54-2662-44F3-BA97-2C39E286674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17B7-EBD1-43A9-A0CB-37BC17A1D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614149"/>
            <a:ext cx="10809027" cy="5486400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3194385" y="2480186"/>
            <a:ext cx="6182436" cy="29700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perspectiveLeft"/>
              <a:lightRig rig="sunset" dir="t">
                <a:rot lat="0" lon="0" rev="600000"/>
              </a:lightRig>
            </a:scene3d>
            <a:sp3d z="228600" extrusionH="342900" contourW="25400" prstMaterial="metal">
              <a:bevelT w="82550" h="38100" prst="coolSlant"/>
              <a:bevelB w="196850" h="139700" prst="divot"/>
              <a:extrusionClr>
                <a:schemeClr val="tx1"/>
              </a:extrusionClr>
              <a:contourClr>
                <a:srgbClr val="C00000"/>
              </a:contourClr>
            </a:sp3d>
          </a:bodyPr>
          <a:lstStyle/>
          <a:p>
            <a:pPr algn="ctr">
              <a:defRPr/>
            </a:pPr>
            <a:r>
              <a:rPr lang="en-US" sz="18700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8700" dirty="0">
              <a:ln w="18000">
                <a:solidFill>
                  <a:srgbClr val="FFFF00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903556"/>
              </p:ext>
            </p:extLst>
          </p:nvPr>
        </p:nvGraphicFramePr>
        <p:xfrm>
          <a:off x="789353" y="743112"/>
          <a:ext cx="72995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4"/>
          <p:cNvSpPr/>
          <p:nvPr/>
        </p:nvSpPr>
        <p:spPr>
          <a:xfrm>
            <a:off x="1512277" y="2803199"/>
            <a:ext cx="2074984" cy="13805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অপুষ্পকউদ্ভিদের শ্রেণিকরণ</a:t>
            </a:r>
            <a:endParaRPr lang="en-US" sz="3200" kern="1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6408" y="4221682"/>
            <a:ext cx="1692274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0741" y="635678"/>
            <a:ext cx="1546226" cy="200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926" y="724215"/>
            <a:ext cx="1143001" cy="1487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589" y="3959066"/>
            <a:ext cx="1447800" cy="1554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5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88B227-EFAA-4106-8CA4-46307112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A88B227-EFAA-4106-8CA4-46307112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A88B227-EFAA-4106-8CA4-46307112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A88B227-EFAA-4106-8CA4-46307112D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6FFA08-28A8-4FF2-8135-FAEEFC69E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B26FFA08-28A8-4FF2-8135-FAEEFC69E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B26FFA08-28A8-4FF2-8135-FAEEFC69E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B26FFA08-28A8-4FF2-8135-FAEEFC69E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1D502F-6F3B-4FC0-B8D9-358627E7B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F1D502F-6F3B-4FC0-B8D9-358627E7B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F1D502F-6F3B-4FC0-B8D9-358627E7B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8F1D502F-6F3B-4FC0-B8D9-358627E7B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F80F4F-66FC-47C8-A1CA-61EACB01D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84F80F4F-66FC-47C8-A1CA-61EACB01D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4F80F4F-66FC-47C8-A1CA-61EACB01D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84F80F4F-66FC-47C8-A1CA-61EACB01D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19927-DAA3-40CC-A2A4-C168ADDF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2A119927-DAA3-40CC-A2A4-C168ADDF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2A119927-DAA3-40CC-A2A4-C168ADDF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2A119927-DAA3-40CC-A2A4-C168ADDF6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E97FA8-4B2E-4164-94F7-010DAC69F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B9E97FA8-4B2E-4164-94F7-010DAC69F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B9E97FA8-4B2E-4164-94F7-010DAC69F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B9E97FA8-4B2E-4164-94F7-010DAC69F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A99BF9-8756-4BC1-8BDF-DBE37ECF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09A99BF9-8756-4BC1-8BDF-DBE37ECF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09A99BF9-8756-4BC1-8BDF-DBE37ECF8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9A99BF9-8756-4BC1-8BDF-DBE37ECF8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FB26EB-EE65-44B6-8D19-BC38CC68D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24FB26EB-EE65-44B6-8D19-BC38CC68D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24FB26EB-EE65-44B6-8D19-BC38CC68D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24FB26EB-EE65-44B6-8D19-BC38CC68D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99A98-7016-474E-9AFF-42712A8F1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45199A98-7016-474E-9AFF-42712A8F1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45199A98-7016-474E-9AFF-42712A8F1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45199A98-7016-474E-9AFF-42712A8F1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52031 -0.51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27852 -0.306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24154 0.4016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50326 0.631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723" y="313898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3556" y="663695"/>
            <a:ext cx="5168402" cy="707886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আদি উদ্ভিদ (</a:t>
            </a:r>
            <a:r>
              <a:rPr lang="en-US" sz="4000" dirty="0" err="1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Protophyta</a:t>
            </a:r>
            <a:r>
              <a:rPr lang="en-US" sz="400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cap="none" spc="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510" y="1549001"/>
            <a:ext cx="4571780" cy="3390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786643" y="5117096"/>
            <a:ext cx="586891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>
                <a:ln w="11430"/>
                <a:latin typeface="NikoshBAN" pitchFamily="2" charset="0"/>
                <a:cs typeface="NikoshBAN" pitchFamily="2" charset="0"/>
              </a:rPr>
              <a:t>রোগ সৃষ্টিকারী ভাইরাস ও ব্যাকটেরিয়া । 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1900" y="2320926"/>
            <a:ext cx="5236841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এদের খালি চোখে দেখা যায় না। </a:t>
            </a:r>
            <a:endParaRPr lang="en-US" sz="3600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1900" y="3144677"/>
            <a:ext cx="4329682" cy="646331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50800"/>
                <a:latin typeface="NikoshBAN" pitchFamily="2" charset="0"/>
                <a:cs typeface="NikoshBAN" pitchFamily="2" charset="0"/>
              </a:rPr>
              <a:t>এরা সবুজ, পরভোজী।</a:t>
            </a:r>
            <a:endParaRPr lang="en-US" sz="3600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670291" y="1098832"/>
            <a:ext cx="1612900" cy="612648"/>
          </a:xfrm>
          <a:prstGeom prst="wedgeEllipseCallout">
            <a:avLst>
              <a:gd name="adj1" fmla="val -27777"/>
              <a:gd name="adj2" fmla="val 120543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বৈশিষ্ট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3604" y="593332"/>
            <a:ext cx="637706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সমাংগদেহী উদ্ভিদ (</a:t>
            </a:r>
            <a:r>
              <a:rPr lang="en-US" sz="40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Thallophyta</a:t>
            </a:r>
            <a:r>
              <a:rPr lang="en-US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133" y="1568432"/>
            <a:ext cx="3024187" cy="2511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548" y="3514539"/>
            <a:ext cx="2950409" cy="2511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47553" y="1381066"/>
            <a:ext cx="15049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r>
              <a:rPr lang="bn-IN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4817" y="4264562"/>
            <a:ext cx="1080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5557" y="1976737"/>
            <a:ext cx="36631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দেহ মূল, কান্ড ও পাতায় বিভক্ত করা যায় না।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133" y="1535356"/>
            <a:ext cx="3288030" cy="2511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021" y="3514539"/>
            <a:ext cx="3200400" cy="2511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505038" y="2038292"/>
            <a:ext cx="364715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এরা সবুজ, ক্লোরোফিল যুক্ত </a:t>
            </a:r>
            <a:endParaRPr lang="bn-IN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তাই স্বভোজী।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8899" y="4972448"/>
            <a:ext cx="357501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এরা ছায়াযুক্ত স্থানে জন্মায়,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পরভোজী।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6717" y="2494099"/>
            <a:ext cx="25587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dirty="0">
                <a:ln w="11430"/>
                <a:latin typeface="NikoshBAN" pitchFamily="2" charset="0"/>
                <a:cs typeface="NikoshBAN" pitchFamily="2" charset="0"/>
              </a:rPr>
              <a:t>পুকুরের পানিতে ভাসমান </a:t>
            </a:r>
            <a:endParaRPr lang="en-US" sz="2400" cap="none" spc="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641035" y="4376189"/>
            <a:ext cx="22067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H="1">
            <a:off x="4729366" y="1471774"/>
            <a:ext cx="28331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9358276"/>
              </p:ext>
            </p:extLst>
          </p:nvPr>
        </p:nvGraphicFramePr>
        <p:xfrm>
          <a:off x="313899" y="1105049"/>
          <a:ext cx="7690618" cy="536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89066" y="655092"/>
            <a:ext cx="565571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dirty="0">
                <a:ln w="11430"/>
                <a:latin typeface="NikoshBAN" pitchFamily="2" charset="0"/>
                <a:cs typeface="NikoshBAN" pitchFamily="2" charset="0"/>
              </a:rPr>
              <a:t>মস বর্গীয় উদ্ভিদ (</a:t>
            </a:r>
            <a:r>
              <a:rPr lang="en-US" sz="4000" dirty="0" err="1">
                <a:ln w="11430"/>
                <a:latin typeface="NikoshBAN" pitchFamily="2" charset="0"/>
                <a:cs typeface="NikoshBAN" pitchFamily="2" charset="0"/>
              </a:rPr>
              <a:t>Bryophyta</a:t>
            </a:r>
            <a:r>
              <a:rPr lang="en-US" sz="4000" dirty="0">
                <a:ln w="11430"/>
                <a:latin typeface="NikoshBAN" pitchFamily="2" charset="0"/>
                <a:cs typeface="NikoshBAN" pitchFamily="2" charset="0"/>
              </a:rPr>
              <a:t>)</a:t>
            </a:r>
            <a:endParaRPr lang="en-US" sz="4000" cap="none" spc="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787" y="2751961"/>
            <a:ext cx="44374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এদের কান্ড ও পাতা আছে।</a:t>
            </a:r>
            <a:endParaRPr lang="en-US" sz="3600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670291" y="1098832"/>
            <a:ext cx="1612900" cy="612648"/>
          </a:xfrm>
          <a:prstGeom prst="wedgeEllipseCallout">
            <a:avLst>
              <a:gd name="adj1" fmla="val -42604"/>
              <a:gd name="adj2" fmla="val 20320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বৈশিষ্ট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34953" y="652320"/>
            <a:ext cx="64572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cap="none" spc="0" dirty="0">
                <a:ln w="11430"/>
                <a:latin typeface="NikoshBAN" pitchFamily="2" charset="0"/>
                <a:cs typeface="NikoshBAN" pitchFamily="2" charset="0"/>
              </a:rPr>
              <a:t>ফার্ণ বর্গীয় উদ্ভিদ (</a:t>
            </a:r>
            <a:r>
              <a:rPr lang="en-US" sz="4000" cap="none" spc="0" dirty="0" err="1">
                <a:ln w="11430"/>
                <a:latin typeface="NikoshBAN" pitchFamily="2" charset="0"/>
                <a:cs typeface="NikoshBAN" pitchFamily="2" charset="0"/>
              </a:rPr>
              <a:t>Pteridophyta</a:t>
            </a:r>
            <a:r>
              <a:rPr lang="en-US" sz="4000" cap="none" spc="0" dirty="0">
                <a:ln w="11430"/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721" y="1805002"/>
            <a:ext cx="2838450" cy="2441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15" y="1805002"/>
            <a:ext cx="3371857" cy="2441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646996" y="4690920"/>
            <a:ext cx="5128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cap="none" spc="0" dirty="0">
                <a:ln w="11430"/>
                <a:latin typeface="NikoshBAN" pitchFamily="2" charset="0"/>
                <a:cs typeface="NikoshBAN" pitchFamily="2" charset="0"/>
              </a:rPr>
              <a:t>বাড়ির চারপাশে এদের দেখেছ কি ?</a:t>
            </a:r>
            <a:endParaRPr lang="en-US" sz="3600" cap="none" spc="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69542" y="5375351"/>
            <a:ext cx="63594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এরা ঢেঁকিশাক। মূল, কান্ড ও পাতায় বিভক্ত। </a:t>
            </a:r>
            <a:endParaRPr lang="en-US" sz="3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566046" y="3025563"/>
            <a:ext cx="1612900" cy="612648"/>
          </a:xfrm>
          <a:prstGeom prst="wedgeEllipseCallout">
            <a:avLst>
              <a:gd name="adj1" fmla="val -42604"/>
              <a:gd name="adj2" fmla="val 20320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বৈশিষ্ট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3153" y="1287125"/>
            <a:ext cx="3486149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114" y="3258183"/>
            <a:ext cx="10438228" cy="6617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অপুষ্পকউদ্ভিদের শ্রেণিকরণ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40589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16973" y="569413"/>
            <a:ext cx="4133850" cy="830997"/>
          </a:xfrm>
          <a:prstGeom prst="rect">
            <a:avLst/>
          </a:prstGeom>
          <a:pattFill prst="pct10">
            <a:fgClr>
              <a:srgbClr val="00B0F0"/>
            </a:fgClr>
            <a:bgClr>
              <a:schemeClr val="bg1">
                <a:lumMod val="75000"/>
              </a:schemeClr>
            </a:bgClr>
          </a:patt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1974" y="1658563"/>
            <a:ext cx="83051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শ্রেণির অপুষ্পক উদ্ভিদকে মূল, কান্ড ও পাতায়           </a:t>
            </a:r>
          </a:p>
          <a:p>
            <a:r>
              <a:rPr lang="bn-I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বিভক্ত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 যায় না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723" y="2857906"/>
            <a:ext cx="20185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ক) আদি উদ্ভিদ</a:t>
            </a:r>
            <a:endParaRPr lang="en-US" sz="32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2414" y="2858892"/>
            <a:ext cx="29963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 খ) সমাংগদেহী উদ্ভিদ</a:t>
            </a:r>
            <a:endParaRPr lang="en-US" sz="32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858" y="3458554"/>
            <a:ext cx="2515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গ) মস বর্গীয় উদ্ভিদ</a:t>
            </a:r>
            <a:endParaRPr lang="en-US" sz="32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3475" y="3435218"/>
            <a:ext cx="2714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ঘ) ফার্ণ বর্গীয় উদ্ভিদ</a:t>
            </a:r>
            <a:endParaRPr lang="en-US" sz="32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8508025" y="561346"/>
            <a:ext cx="1638300" cy="1089150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4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1974" y="4019993"/>
            <a:ext cx="83213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সবুজ, স্বভোজী ও সমাংগদেহী নিচের কোন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উদ্ভিদের বৈশিষ্ট্য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1088" y="5242672"/>
            <a:ext cx="1066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ক) মস</a:t>
            </a:r>
            <a:endParaRPr lang="en-US" sz="32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2470" y="5843320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গ) শৈবাল</a:t>
            </a:r>
            <a:endParaRPr lang="en-US" sz="32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842" y="5819984"/>
            <a:ext cx="1762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ঘ) ঢেঁকিশাক</a:t>
            </a:r>
            <a:endParaRPr lang="en-US" sz="32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6205" y="5260089"/>
            <a:ext cx="11176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খ) ফার্ণ</a:t>
            </a:r>
            <a:endParaRPr lang="en-US" sz="32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/>
      <p:bldP spid="11" grpId="0" animBg="1"/>
      <p:bldP spid="12" grpId="0"/>
      <p:bldP spid="13" grpId="0"/>
      <p:bldP spid="14" grpId="0"/>
      <p:bldP spid="14" grpId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6568" y="829254"/>
            <a:ext cx="52196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9731" y="3078298"/>
            <a:ext cx="7393371" cy="120032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বাড়ির চারপাশ হতে সংগৃহিত </a:t>
            </a:r>
            <a:r>
              <a:rPr lang="bn-IN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 অপুষ্পক </a:t>
            </a:r>
          </a:p>
          <a:p>
            <a:pPr algn="ctr"/>
            <a:r>
              <a:rPr lang="bn-IN" sz="36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 ২টি করে বৈশিষ্ট্য লিখে আনবে।</a:t>
            </a:r>
            <a:endParaRPr lang="en-US" sz="3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67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62" y="984503"/>
            <a:ext cx="1493520" cy="1500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21" y="984504"/>
            <a:ext cx="1493520" cy="1500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22" y="4505359"/>
            <a:ext cx="1493520" cy="1500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368" y="4256160"/>
            <a:ext cx="1417659" cy="1423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0-Point Star 8"/>
          <p:cNvSpPr/>
          <p:nvPr/>
        </p:nvSpPr>
        <p:spPr>
          <a:xfrm>
            <a:off x="679121" y="706901"/>
            <a:ext cx="10743845" cy="5444197"/>
          </a:xfrm>
          <a:prstGeom prst="star10">
            <a:avLst>
              <a:gd name="adj" fmla="val 26502"/>
              <a:gd name="hf" fmla="val 105146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8964" y="2672958"/>
            <a:ext cx="29690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>
                  <a:solidFill>
                    <a:srgbClr val="00B05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>
                <a:solidFill>
                  <a:srgbClr val="00B05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D:\Content+Othars\Content-photo,Video,Tone\Photo\Untitled-1 copy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57446" y="1887415"/>
            <a:ext cx="1611266" cy="4479265"/>
          </a:xfrm>
          <a:prstGeom prst="rect">
            <a:avLst/>
          </a:prstGeom>
          <a:noFill/>
        </p:spPr>
      </p:pic>
      <p:sp>
        <p:nvSpPr>
          <p:cNvPr id="6" name="Bevel 5"/>
          <p:cNvSpPr/>
          <p:nvPr/>
        </p:nvSpPr>
        <p:spPr>
          <a:xfrm>
            <a:off x="948495" y="2758651"/>
            <a:ext cx="3903260" cy="3330054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b="1" dirty="0">
                <a:ln>
                  <a:solidFill>
                    <a:prstClr val="black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3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3200" dirty="0">
              <a:ln>
                <a:solidFill>
                  <a:prstClr val="black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7517269" y="2759318"/>
            <a:ext cx="3753135" cy="3330055"/>
          </a:xfrm>
          <a:prstGeom prst="bevel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400" b="1" kern="0" dirty="0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8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শ্রেণীঃ- 7ম</a:t>
            </a:r>
          </a:p>
          <a:p>
            <a:pPr lvl="0" algn="ctr">
              <a:defRPr/>
            </a:pPr>
            <a:r>
              <a:rPr lang="bn-BD" sz="4000" b="1" kern="0" dirty="0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8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lvl="0" algn="ctr">
              <a:defRPr/>
            </a:pPr>
            <a:r>
              <a:rPr lang="bn-BD" sz="4000" b="1" kern="0" dirty="0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8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00" b="1" kern="0" dirty="0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8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</a:p>
          <a:p>
            <a:pPr lvl="0" algn="ctr">
              <a:defRPr/>
            </a:pPr>
            <a:r>
              <a:rPr lang="en-US" sz="3600" b="1" kern="0" dirty="0" err="1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8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3600" b="1" kern="0" dirty="0">
              <a:ln w="19050">
                <a:solidFill>
                  <a:prstClr val="black"/>
                </a:solidFill>
                <a:prstDash val="dash"/>
              </a:ln>
              <a:blipFill>
                <a:blip r:embed="rId8"/>
                <a:tile tx="0" ty="0" sx="100000" sy="100000" flip="none" algn="tl"/>
              </a:blip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877539" y="871901"/>
            <a:ext cx="1433012" cy="139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9167" y="807074"/>
            <a:ext cx="1164364" cy="152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Left-Right Arrow 9"/>
          <p:cNvSpPr/>
          <p:nvPr/>
        </p:nvSpPr>
        <p:spPr>
          <a:xfrm>
            <a:off x="3581602" y="559507"/>
            <a:ext cx="4964521" cy="1856095"/>
          </a:xfrm>
          <a:prstGeom prst="leftRigh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ln w="12700">
                <a:solidFill>
                  <a:prstClr val="white"/>
                </a:solidFill>
                <a:prstDash val="dash"/>
              </a:ln>
              <a:solidFill>
                <a:srgbClr val="06065A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88" y="2086096"/>
            <a:ext cx="2971800" cy="3971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7508" y="514808"/>
            <a:ext cx="37577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চিত্রে কি দেখছ ?</a:t>
            </a:r>
            <a:endParaRPr lang="en-US" sz="54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4231" y="4062237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4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55246" y="3848620"/>
            <a:ext cx="1914810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48339" y="4416180"/>
            <a:ext cx="2468430" cy="20026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105045" y="3477462"/>
            <a:ext cx="960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9224008" y="3169685"/>
            <a:ext cx="80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4410" y="3754460"/>
            <a:ext cx="811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8417" y="5769114"/>
            <a:ext cx="3227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000" b="1" cap="none" spc="0" dirty="0">
                <a:ln w="50800"/>
                <a:effectLst/>
                <a:latin typeface="NikoshBAN" pitchFamily="2" charset="0"/>
                <a:cs typeface="NikoshBAN" pitchFamily="2" charset="0"/>
              </a:rPr>
              <a:t>এদেরকে কি বলে ?</a:t>
            </a:r>
            <a:endParaRPr lang="en-US" sz="40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69" y="509885"/>
            <a:ext cx="6909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>
                <a:ln w="1905"/>
                <a:solidFill>
                  <a:srgbClr val="A47D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 উদ্ভিদেই কী ফুল ও ফল হয় ? </a:t>
            </a:r>
            <a:endParaRPr lang="en-US" sz="4800" b="1" cap="none" spc="0" dirty="0">
              <a:ln w="1905"/>
              <a:solidFill>
                <a:srgbClr val="A47D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726" y="5187255"/>
            <a:ext cx="7808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এমন কিছু উদ্ভিদ আছে যাদের ফুল ও ফল হয় না। </a:t>
            </a:r>
            <a:endParaRPr lang="en-US" sz="4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51" y="2419348"/>
            <a:ext cx="3848100" cy="2667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920319" y="1340882"/>
            <a:ext cx="3613832" cy="868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অপুষ্পক উদ্ভিদ</a:t>
            </a:r>
            <a:endParaRPr lang="en-US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18622" y="464024"/>
            <a:ext cx="6909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>
                <a:ln w="1905"/>
                <a:solidFill>
                  <a:srgbClr val="A47D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 উদ্ভিদেই কী ফুল ও ফল হয় ? </a:t>
            </a:r>
            <a:endParaRPr lang="en-US" sz="4800" b="1" cap="none" spc="0" dirty="0">
              <a:ln w="1905"/>
              <a:solidFill>
                <a:srgbClr val="A47D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131" y="1335694"/>
            <a:ext cx="5314949" cy="301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97734" y="4748460"/>
            <a:ext cx="3227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000" b="1" cap="none" spc="0" dirty="0">
                <a:ln w="50800"/>
                <a:effectLst/>
                <a:latin typeface="NikoshBAN" pitchFamily="2" charset="0"/>
                <a:cs typeface="NikoshBAN" pitchFamily="2" charset="0"/>
              </a:rPr>
              <a:t>এদেরকে কি বলে ?</a:t>
            </a:r>
            <a:endParaRPr lang="en-US" sz="40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1944" y="4727230"/>
            <a:ext cx="7808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এমন কিছু উদ্ভিদ আছে যাদের ফুল ও ফল হয় না। </a:t>
            </a:r>
            <a:endParaRPr lang="en-US" sz="4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2689" y="4646714"/>
            <a:ext cx="3613832" cy="868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অপুষ্পক উদ্ভিদ</a:t>
            </a:r>
            <a:endParaRPr lang="en-US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27885" y="1458794"/>
            <a:ext cx="1305215" cy="15384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</a:rPr>
              <a:t>না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563815" y="762000"/>
            <a:ext cx="5263662" cy="1676400"/>
          </a:xfrm>
          <a:prstGeom prst="downArrowCallou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9307" y="2982793"/>
            <a:ext cx="5258170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dirty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অপুষ্পক উদ্ভিদের শ্রেণিকরণ</a:t>
            </a:r>
            <a:endParaRPr lang="en-US" sz="4800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239955" y="683341"/>
            <a:ext cx="3815255" cy="977462"/>
          </a:xfrm>
          <a:prstGeom prst="flowChartTerminator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723" y="3136146"/>
            <a:ext cx="10607039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cap="none" spc="0" dirty="0">
                <a:ln w="50800"/>
                <a:effectLst/>
                <a:latin typeface="NikoshBAN" pitchFamily="2" charset="0"/>
                <a:cs typeface="NikoshBAN" pitchFamily="2" charset="0"/>
              </a:rPr>
              <a:t> অপুষ্পক উদ্ভিদ কী তা বলতে পারবে;</a:t>
            </a:r>
            <a:endParaRPr lang="bn-IN" sz="3200" dirty="0">
              <a:ln w="50800"/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 আদি উদ্ভিদ, সমাঙ্গদেহী উদ্ভিদ, মস বর্গীয় উদ্ভিদ ও ফার্ণ বর্গীয় উদ্ভিদের বৈশিষ্ট্য ব্যাখ্যা করতে পারবে;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50800"/>
                <a:latin typeface="NikoshBAN" pitchFamily="2" charset="0"/>
                <a:cs typeface="NikoshBAN" pitchFamily="2" charset="0"/>
              </a:rPr>
              <a:t> চারপাশের পরিবেশ থেকে সংগৃহিত উদ্ভিদগুলো শ্রেণিকরণ করে তালিকা তৈরি করতে পারবে। </a:t>
            </a:r>
            <a:endParaRPr lang="bn-IN" sz="3200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9811" y="2013754"/>
            <a:ext cx="4498347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bn-IN" sz="44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46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850" y="1785725"/>
            <a:ext cx="3251200" cy="294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867" y="1511911"/>
            <a:ext cx="3346450" cy="356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9850" y="873122"/>
            <a:ext cx="10081510" cy="707886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67000"/>
                </a:schemeClr>
              </a:gs>
              <a:gs pos="100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000" cap="none" spc="0" dirty="0">
                <a:ln w="50800"/>
                <a:latin typeface="NikoshBAN" pitchFamily="2" charset="0"/>
                <a:cs typeface="NikoshBAN" pitchFamily="2" charset="0"/>
              </a:rPr>
              <a:t>এসকল উদ্ভিদে ফুল ফোটে না, তাহলে বংশবৃদ্ধি করে কিভাবে ?</a:t>
            </a:r>
            <a:endParaRPr lang="en-US" sz="4000" cap="none" spc="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713" y="5440622"/>
            <a:ext cx="7587333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cap="none" spc="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স্পোর বা রেণু সৃষ্টির মাধ্যমে নতুন উদ্ভিদ জন্মায়।</a:t>
            </a:r>
            <a:endParaRPr lang="en-US" sz="4000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9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150">
              <a:srgbClr val="92D050">
                <a:alpha val="69000"/>
                <a:lumMod val="43000"/>
                <a:lumOff val="57000"/>
              </a:srgbClr>
            </a:gs>
            <a:gs pos="68000">
              <a:srgbClr val="E0E0E0"/>
            </a:gs>
            <a:gs pos="73000">
              <a:srgbClr val="E9E9E9"/>
            </a:gs>
            <a:gs pos="78000">
              <a:srgbClr val="92D050"/>
            </a:gs>
            <a:gs pos="70000">
              <a:schemeClr val="accent3">
                <a:lumMod val="45000"/>
                <a:lumOff val="55000"/>
              </a:schemeClr>
            </a:gs>
            <a:gs pos="70000">
              <a:schemeClr val="bg1"/>
            </a:gs>
            <a:gs pos="64000">
              <a:schemeClr val="bg1">
                <a:lumMod val="85000"/>
              </a:schemeClr>
            </a:gs>
            <a:gs pos="56000">
              <a:schemeClr val="tx2">
                <a:lumMod val="60000"/>
                <a:lumOff val="40000"/>
              </a:schemeClr>
            </a:gs>
            <a:gs pos="76000">
              <a:srgbClr val="C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8"/>
            <a:ext cx="11846258" cy="652362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300251"/>
            <a:ext cx="11505062" cy="616878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319" y="464024"/>
            <a:ext cx="11136574" cy="580029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4296381" y="901391"/>
            <a:ext cx="3790473" cy="1444625"/>
          </a:xfrm>
          <a:prstGeom prst="frame">
            <a:avLst>
              <a:gd name="adj1" fmla="val 2884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046" y="3150215"/>
            <a:ext cx="7273145" cy="76944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>
                <a:ln/>
                <a:latin typeface="NikoshBAN" pitchFamily="2" charset="0"/>
                <a:cs typeface="NikoshBAN" pitchFamily="2" charset="0"/>
              </a:rPr>
              <a:t>তিনটি অপুষ্পক উদ্ভিদের নাম খাতায় লিখ।</a:t>
            </a:r>
            <a:endParaRPr lang="en-US" sz="4400" b="1" cap="none" spc="0" dirty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355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2019-07-23T15:02:33Z</dcterms:created>
  <dcterms:modified xsi:type="dcterms:W3CDTF">2019-09-03T13:17:27Z</dcterms:modified>
</cp:coreProperties>
</file>