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72" r:id="rId6"/>
    <p:sldId id="261" r:id="rId7"/>
    <p:sldId id="262" r:id="rId8"/>
    <p:sldId id="266" r:id="rId9"/>
    <p:sldId id="267" r:id="rId10"/>
    <p:sldId id="268" r:id="rId11"/>
    <p:sldId id="269" r:id="rId12"/>
    <p:sldId id="273" r:id="rId13"/>
    <p:sldId id="274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CF445-F344-4D8E-9E8E-4B50A4F3DBC6}" type="datetimeFigureOut">
              <a:rPr lang="en-US" smtClean="0"/>
              <a:pPr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USER\Desktop\NAP BULBUL\ww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609600"/>
            <a:ext cx="7315200" cy="438912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838200" y="5029200"/>
            <a:ext cx="7162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8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8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8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0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12-Point Star 5"/>
          <p:cNvSpPr/>
          <p:nvPr/>
        </p:nvSpPr>
        <p:spPr>
          <a:xfrm>
            <a:off x="2133600" y="838200"/>
            <a:ext cx="4800600" cy="1143000"/>
          </a:xfrm>
          <a:prstGeom prst="star12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38200" y="5410200"/>
            <a:ext cx="7391400" cy="685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অভাগীর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চারিত্রিক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বেশিষ্ট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C:\Users\USER\Desktop\NAP BULBUL\download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133599"/>
            <a:ext cx="6248400" cy="3124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7-Point Star 5"/>
          <p:cNvSpPr/>
          <p:nvPr/>
        </p:nvSpPr>
        <p:spPr>
          <a:xfrm>
            <a:off x="2362200" y="914400"/>
            <a:ext cx="4572000" cy="1143000"/>
          </a:xfrm>
          <a:prstGeom prst="star7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1143000" y="23622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গ্রামে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নাড়ি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জানতো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1295400" y="32766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নদীর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তীরে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শশ্বান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ঘাট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অবস্থিত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1219200" y="41148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কাঙ্গালী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বংশের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লোক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1219200" y="5029200"/>
            <a:ext cx="6858000" cy="1066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কাঙ্গলীর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বাবার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7-Point Star 5"/>
          <p:cNvSpPr/>
          <p:nvPr/>
        </p:nvSpPr>
        <p:spPr>
          <a:xfrm>
            <a:off x="1676400" y="838200"/>
            <a:ext cx="5791200" cy="1066800"/>
          </a:xfrm>
          <a:prstGeom prst="star7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মুল্যায়নের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ফলাফল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1219200" y="21336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ইশ্বর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নাপিত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জানতো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1295400" y="3048000"/>
            <a:ext cx="6858000" cy="1066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গড়ুর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নদীর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তীরে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শম্বাস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ঘাট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1143000" y="42672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কাঙ্গলীর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বংশের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মেয়ে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1219200" y="51816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কাঙ্গালীর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বাবার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রসিক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বাঘ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4-Point Star 1"/>
          <p:cNvSpPr/>
          <p:nvPr/>
        </p:nvSpPr>
        <p:spPr>
          <a:xfrm>
            <a:off x="1447800" y="152400"/>
            <a:ext cx="5943600" cy="1676400"/>
          </a:xfrm>
          <a:prstGeom prst="star24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228600" y="1981200"/>
            <a:ext cx="8686800" cy="4724400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ওকে</a:t>
            </a:r>
            <a:r>
              <a:rPr lang="en-US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চন্ডাল</a:t>
            </a:r>
            <a:r>
              <a:rPr lang="en-US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 </a:t>
            </a:r>
            <a:r>
              <a:rPr lang="en-US" sz="28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চমকাও</a:t>
            </a:r>
            <a:r>
              <a:rPr lang="en-US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 </a:t>
            </a:r>
            <a:r>
              <a:rPr lang="en-US" sz="28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নহে</a:t>
            </a:r>
            <a:r>
              <a:rPr lang="en-US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ঘৃন্যজীব</a:t>
            </a:r>
            <a:endParaRPr lang="en-US" sz="280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ওই</a:t>
            </a:r>
            <a:r>
              <a:rPr lang="en-US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হরিশচন্দ্র</a:t>
            </a:r>
            <a:r>
              <a:rPr lang="en-US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ওই</a:t>
            </a:r>
            <a:r>
              <a:rPr lang="en-US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শ্বশানের</a:t>
            </a:r>
            <a:r>
              <a:rPr lang="en-US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গীর</a:t>
            </a:r>
            <a:r>
              <a:rPr lang="en-US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স্বর্গের</a:t>
            </a:r>
            <a:r>
              <a:rPr lang="en-US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গপ্লের</a:t>
            </a:r>
            <a:r>
              <a:rPr lang="en-US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বৈসাদৃশ্য</a:t>
            </a:r>
            <a:r>
              <a:rPr lang="en-US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8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জমিদার</a:t>
            </a:r>
            <a:r>
              <a:rPr lang="en-US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গোমস্তার</a:t>
            </a:r>
            <a:r>
              <a:rPr lang="en-US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?</a:t>
            </a:r>
          </a:p>
          <a:p>
            <a:pPr algn="ctr"/>
            <a:r>
              <a:rPr lang="en-US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28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রসিক</a:t>
            </a:r>
            <a:r>
              <a:rPr lang="en-US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হতবুদ্ধির</a:t>
            </a:r>
            <a:r>
              <a:rPr lang="en-US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মত</a:t>
            </a:r>
            <a:r>
              <a:rPr lang="en-US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দাড়াইয়া</a:t>
            </a:r>
            <a:r>
              <a:rPr lang="en-US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রহিল</a:t>
            </a:r>
            <a:r>
              <a:rPr lang="en-US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</a:t>
            </a:r>
          </a:p>
          <a:p>
            <a:pPr algn="ctr"/>
            <a:r>
              <a:rPr lang="en-US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8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উদ্দীপকের</a:t>
            </a:r>
            <a:r>
              <a:rPr lang="en-US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সঙ্গে</a:t>
            </a:r>
            <a:r>
              <a:rPr lang="en-US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অভাশা</a:t>
            </a:r>
            <a:r>
              <a:rPr lang="en-US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 </a:t>
            </a:r>
          </a:p>
          <a:p>
            <a:pPr algn="ctr"/>
            <a:r>
              <a:rPr lang="en-US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ঘ) </a:t>
            </a:r>
            <a:r>
              <a:rPr lang="en-US" sz="28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গল্পের</a:t>
            </a:r>
            <a:r>
              <a:rPr lang="en-US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লেখকের</a:t>
            </a:r>
            <a:r>
              <a:rPr lang="en-US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প্রত্যাশা</a:t>
            </a:r>
            <a:r>
              <a:rPr lang="en-US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endParaRPr lang="en-US" sz="28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USER\Desktop\NAP BULBUL\১২৩৪৫৬৭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1999" y="762000"/>
            <a:ext cx="7483929" cy="5486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590800" y="762000"/>
            <a:ext cx="564289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ভাল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থেক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2400" y="4876800"/>
            <a:ext cx="43059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খোদা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হাফেজ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048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8-Point Star 5"/>
          <p:cNvSpPr/>
          <p:nvPr/>
        </p:nvSpPr>
        <p:spPr>
          <a:xfrm>
            <a:off x="2667000" y="609600"/>
            <a:ext cx="3657600" cy="1524000"/>
          </a:xfrm>
          <a:prstGeom prst="star8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4724400" y="2133600"/>
            <a:ext cx="3429000" cy="39624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১০ম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শ্রেনী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endParaRPr lang="en-US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১ম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গদ্যাংশ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Desktop\NAP BULBUL\ttt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99" y="2209800"/>
            <a:ext cx="3364523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048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038600" y="2895600"/>
            <a:ext cx="4114800" cy="2743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মমিনুর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বুলবুল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সিনিয়র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মিথিলাপুর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বুড়িচং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০১৭২৫৮০০৪১৭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24-Point Star 7"/>
          <p:cNvSpPr/>
          <p:nvPr/>
        </p:nvSpPr>
        <p:spPr>
          <a:xfrm>
            <a:off x="2286000" y="762000"/>
            <a:ext cx="5257800" cy="1371600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Desktop\nap 116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514600"/>
            <a:ext cx="3048000" cy="3276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Ribbon 5"/>
          <p:cNvSpPr/>
          <p:nvPr/>
        </p:nvSpPr>
        <p:spPr>
          <a:xfrm>
            <a:off x="1143000" y="914400"/>
            <a:ext cx="6858000" cy="106680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12-Point Star 6"/>
          <p:cNvSpPr/>
          <p:nvPr/>
        </p:nvSpPr>
        <p:spPr>
          <a:xfrm>
            <a:off x="914400" y="3048000"/>
            <a:ext cx="7239000" cy="3048000"/>
          </a:xfrm>
          <a:prstGeom prst="star1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অভাগীর</a:t>
            </a:r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স্বর্গ</a:t>
            </a:r>
            <a:endParaRPr lang="en-US" sz="6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শর</a:t>
            </a:r>
            <a:r>
              <a:rPr lang="en-US" sz="4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ৎ </a:t>
            </a:r>
            <a:r>
              <a:rPr lang="en-US" sz="44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চন্দ্র</a:t>
            </a:r>
            <a:r>
              <a:rPr lang="en-US" sz="4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চট্রোপাধ্যায়</a:t>
            </a:r>
            <a:endParaRPr lang="en-US" sz="44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32-Point Star 5"/>
          <p:cNvSpPr/>
          <p:nvPr/>
        </p:nvSpPr>
        <p:spPr>
          <a:xfrm>
            <a:off x="2133600" y="914400"/>
            <a:ext cx="5029200" cy="1143000"/>
          </a:xfrm>
          <a:prstGeom prst="star3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Preparation 8"/>
          <p:cNvSpPr/>
          <p:nvPr/>
        </p:nvSpPr>
        <p:spPr>
          <a:xfrm>
            <a:off x="990600" y="2667000"/>
            <a:ext cx="7162800" cy="3352800"/>
          </a:xfrm>
          <a:prstGeom prst="flowChartPreparati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লেখক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ধনী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গরীরের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আচরন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রুপ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অভাগীর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স্বর্গ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রচনা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করেছেন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গরীব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ধনীদের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প্রভুত্ব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স্বীকার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চিরায়িত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নিয়মে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orizontal Scroll 6"/>
          <p:cNvSpPr/>
          <p:nvPr/>
        </p:nvSpPr>
        <p:spPr>
          <a:xfrm>
            <a:off x="1219200" y="762000"/>
            <a:ext cx="6553200" cy="15240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2286000"/>
            <a:ext cx="7010400" cy="3810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গরীব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দুঃখী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কাঙ্গালী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অভাগী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ধনীদের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গরীবের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সহানুভতি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অভাগী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চোখে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দেখেছেন,গল্পে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সামন্তবাদের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নির্মম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রুপ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হত-দরিদ্র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দুঃখ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দরদী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মনোভাব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লেখক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সুন্দর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করেছেন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24-Point Star 5"/>
          <p:cNvSpPr/>
          <p:nvPr/>
        </p:nvSpPr>
        <p:spPr>
          <a:xfrm>
            <a:off x="838200" y="762000"/>
            <a:ext cx="2895600" cy="1219200"/>
          </a:xfrm>
          <a:prstGeom prst="star24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লেখক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3962400" y="838200"/>
            <a:ext cx="4267200" cy="1066800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জন্মঃ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১৮৭৬খ্রি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পশ্চিমবঙ্গে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হুগলী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জেলায়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দেবানন্দ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গ্রামে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জন্মগ্রহন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62400" y="2057400"/>
            <a:ext cx="4267200" cy="3809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প্রবাসে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চাকুরী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সাহিত্য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সাধনা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করেন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62400" y="3733800"/>
            <a:ext cx="4267200" cy="1752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গ্রন্থাবলীঃ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বড়দিদি,রিবাজ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বউ,রামের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সুমতি,দেবদাস,দেনা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পাওণা,বিন্দুর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ছেলে,পথের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পাচালী,মেজদিদি,পল্লী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সমাজ,শ্রীকান্ত,চরিত্রহীন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উল্লেখযোগ্য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62400" y="2590800"/>
            <a:ext cx="4267200" cy="990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কলকাতা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বিশ্ববিদ্যালয়ে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জগত্তরিনী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বিশ্ববিদ্যালয়ে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‍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ডি-লিট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উপাধীতে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ভুষিত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করেন</a:t>
            </a:r>
            <a:endParaRPr lang="en-US" sz="24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62400" y="5638800"/>
            <a:ext cx="4267200" cy="533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১৯৩৮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১৬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জানুয়ারী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মৃত্যুবরন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14400" y="5410200"/>
            <a:ext cx="29718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শরৎচন্দ্র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চট্রোপাধ্যায়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Desktop\ChattopadhyaySharatChand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981200"/>
            <a:ext cx="2819400" cy="3314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32-Point Star 5"/>
          <p:cNvSpPr/>
          <p:nvPr/>
        </p:nvSpPr>
        <p:spPr>
          <a:xfrm>
            <a:off x="2286000" y="762000"/>
            <a:ext cx="4419600" cy="1143000"/>
          </a:xfrm>
          <a:prstGeom prst="star3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914400" y="5257800"/>
            <a:ext cx="7315200" cy="914400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কাঙলী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6000" dirty="0" err="1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22" name="Picture 2" descr="C:\Users\USER\Desktop\NAP BULBUL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057399"/>
            <a:ext cx="5715000" cy="2971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32-Point Star 5"/>
          <p:cNvSpPr/>
          <p:nvPr/>
        </p:nvSpPr>
        <p:spPr>
          <a:xfrm>
            <a:off x="1981200" y="914400"/>
            <a:ext cx="4800600" cy="990600"/>
          </a:xfrm>
          <a:prstGeom prst="star3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838200" y="5181600"/>
            <a:ext cx="7391400" cy="9906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অভাগীর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স্বর্গ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গল্পে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সমাজের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ফুটে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উঠেছে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 descr="C:\Users\USER\Desktop\NAP BULBUL\2011-05-20-13-54-27-042278300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209800"/>
            <a:ext cx="5486400" cy="27857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313</Words>
  <Application>Microsoft Office PowerPoint</Application>
  <PresentationFormat>On-screen Show (4:3)</PresentationFormat>
  <Paragraphs>53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23</cp:revision>
  <dcterms:created xsi:type="dcterms:W3CDTF">2019-09-17T00:30:57Z</dcterms:created>
  <dcterms:modified xsi:type="dcterms:W3CDTF">2019-10-16T04:47:14Z</dcterms:modified>
</cp:coreProperties>
</file>