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oybrajen99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4800600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81000"/>
            <a:ext cx="6477000" cy="431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7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(৪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23650"/>
              </p:ext>
            </p:extLst>
          </p:nvPr>
        </p:nvGraphicFramePr>
        <p:xfrm>
          <a:off x="1524000" y="1397000"/>
          <a:ext cx="60960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00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মূলধন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পন্য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বিক্রয়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প্রারম্ভিক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মজুদ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পন্যে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সাধারন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সঞ্চিতি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উত্তোলন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বিজ্ঞাপন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বেতন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ভাড়া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নিট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ক্ষতি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উত্তোলনের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সুদ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মূলধনের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সুদ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২,০০,০০০ </a:t>
                      </a:r>
                    </a:p>
                    <a:p>
                      <a:r>
                        <a:rPr lang="en-US" dirty="0" smtClean="0"/>
                        <a:t>১,৫০,০০০ </a:t>
                      </a:r>
                    </a:p>
                    <a:p>
                      <a:r>
                        <a:rPr lang="en-US" dirty="0" smtClean="0"/>
                        <a:t>৩০,০০০ </a:t>
                      </a:r>
                    </a:p>
                    <a:p>
                      <a:r>
                        <a:rPr lang="en-US" dirty="0" smtClean="0"/>
                        <a:t>১০,০০০ </a:t>
                      </a:r>
                    </a:p>
                    <a:p>
                      <a:r>
                        <a:rPr lang="en-US" dirty="0" smtClean="0"/>
                        <a:t>৫,০০০ </a:t>
                      </a:r>
                    </a:p>
                    <a:p>
                      <a:r>
                        <a:rPr lang="en-US" dirty="0" smtClean="0"/>
                        <a:t>২৫,০০০ </a:t>
                      </a:r>
                    </a:p>
                    <a:p>
                      <a:r>
                        <a:rPr lang="en-US" dirty="0" smtClean="0"/>
                        <a:t>১২,০০০ </a:t>
                      </a:r>
                    </a:p>
                    <a:p>
                      <a:r>
                        <a:rPr lang="en-US" dirty="0" smtClean="0"/>
                        <a:t>৩,০০০ </a:t>
                      </a:r>
                    </a:p>
                    <a:p>
                      <a:r>
                        <a:rPr lang="en-US" dirty="0" smtClean="0"/>
                        <a:t>৪৫,০০০ </a:t>
                      </a:r>
                    </a:p>
                    <a:p>
                      <a:r>
                        <a:rPr lang="en-US" dirty="0" smtClean="0"/>
                        <a:t>২,০০০ </a:t>
                      </a:r>
                    </a:p>
                    <a:p>
                      <a:r>
                        <a:rPr lang="en-US" dirty="0" smtClean="0"/>
                        <a:t>৫,০০০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51816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সম্মনয়ঃ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৫০,০০০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পন্যে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২,০০০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মালিকানাস্বত্ত্ব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09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00200"/>
            <a:ext cx="4953000" cy="4495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স্বল্পো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স্বল্পো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অর্জনের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মাধ্যেমে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>বৃহত্তম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ভান্ডার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”। </a:t>
            </a:r>
            <a:r>
              <a:rPr lang="en-US" dirty="0" err="1" smtClean="0">
                <a:solidFill>
                  <a:srgbClr val="FF99FF"/>
                </a:solidFill>
                <a:latin typeface="NikoshBAN" pitchFamily="2" charset="0"/>
                <a:cs typeface="NikoshBAN" pitchFamily="2" charset="0"/>
              </a:rPr>
              <a:t>মিঃরায়</a:t>
            </a:r>
            <a:r>
              <a:rPr lang="en-US" dirty="0" smtClean="0">
                <a:solidFill>
                  <a:srgbClr val="FF99FF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solidFill>
                <a:srgbClr val="FF99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60960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ধন্যেবাদ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36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572000" cy="3352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১০ম </a:t>
            </a: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বিবরনী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১০ম </a:t>
            </a: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সময়ঃ৫০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74638"/>
            <a:ext cx="3810000" cy="86836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2708" y="468868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676400"/>
            <a:ext cx="434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ব্রজেন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)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চাঁদপাই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মেছেরশাহ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Email: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hlinkClick r:id="rId2"/>
              </a:rPr>
              <a:t>roybrajen99@gmail.com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01719632112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8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অনাদায়ী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পাওনা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দেনাদার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মালিকানাস্বত্ত্ব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78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76400"/>
            <a:ext cx="5231725" cy="391874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60960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অফিসের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5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s-IN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487362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উদাহরণের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মাধ্যেমে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দেনাদার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অনাদায়ী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পাওনা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6868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83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664" y="3316986"/>
            <a:ext cx="6090609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29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1676400"/>
            <a:ext cx="8305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s-IN" dirty="0">
                <a:latin typeface="NikoshBAN" pitchFamily="2" charset="0"/>
                <a:cs typeface="NikoshBAN" pitchFamily="2" charset="0"/>
              </a:rPr>
              <a:t>সমাধানঃ ক) নিট অনাদায়ী পাওনা নির্ণয় (এই অংশ , বিশদ আয় বিবরনীতে লিপিবদ্ধ হবে।) নোট-৩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34088" y="7026275"/>
            <a:ext cx="1038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qual 6"/>
          <p:cNvSpPr/>
          <p:nvPr/>
        </p:nvSpPr>
        <p:spPr>
          <a:xfrm>
            <a:off x="7148513" y="7153275"/>
            <a:ext cx="428625" cy="44450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1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s-IN" dirty="0">
                <a:latin typeface="NikoshBAN" pitchFamily="2" charset="0"/>
                <a:cs typeface="NikoshBAN" pitchFamily="2" charset="0"/>
              </a:rPr>
              <a:t>খ) নিট দেনাদার নির্ণয় (এই অংশ,  আর্থিক অবস্থার বিবরনীতে যাবে।)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35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664" y="2870454"/>
            <a:ext cx="6090609" cy="3060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মালিকানাস্বত্ব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36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</TotalTime>
  <Words>196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PowerPoint Presentation</vt:lpstr>
      <vt:lpstr>পাঠ পরিচিতি </vt:lpstr>
      <vt:lpstr>পাঠ শেষে শিক্ষার্থীরা যা অর্জন করবে। </vt:lpstr>
      <vt:lpstr> এসো আমরা একটি ছবি দেখি।  </vt:lpstr>
      <vt:lpstr>এখন আমরা উদাহরণের মাধ্যেমে নিট দেনাদার ও অনাদায়ী পাওনা নির্ণয় করব। </vt:lpstr>
      <vt:lpstr>PowerPoint Presentation</vt:lpstr>
      <vt:lpstr>সমাধানঃ ক) নিট অনাদায়ী পাওনা নির্ণয় (এই অংশ , বিশদ আয় বিবরনীতে লিপিবদ্ধ হবে।) নোট-৩ </vt:lpstr>
      <vt:lpstr>খ) নিট দেনাদার নির্ণয় (এই অংশ,  আর্থিক অবস্থার বিবরনীতে যাবে।) </vt:lpstr>
      <vt:lpstr>এখন আমরা মালিকানাস্বত্ব নির্ণয়ের সূত্র শিখব। </vt:lpstr>
      <vt:lpstr>মূল্যায়ন  দলগত কাজ। (৪ টি দল হবে) </vt:lpstr>
      <vt:lpstr>“স্বল্পো স্বল্পো জ্ঞান অর্জনের মাধ্যেমে বৃহত্তম জ্ঞানের ভান্ডার তৈরি হয়”। মিঃরায়।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Windows User</cp:lastModifiedBy>
  <cp:revision>29</cp:revision>
  <dcterms:created xsi:type="dcterms:W3CDTF">2006-08-16T00:00:00Z</dcterms:created>
  <dcterms:modified xsi:type="dcterms:W3CDTF">2019-09-10T16:40:30Z</dcterms:modified>
</cp:coreProperties>
</file>