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6" r:id="rId4"/>
    <p:sldId id="265" r:id="rId5"/>
    <p:sldId id="266" r:id="rId6"/>
    <p:sldId id="267" r:id="rId7"/>
    <p:sldId id="270" r:id="rId8"/>
    <p:sldId id="269" r:id="rId9"/>
    <p:sldId id="259" r:id="rId10"/>
    <p:sldId id="268" r:id="rId11"/>
    <p:sldId id="271" r:id="rId12"/>
    <p:sldId id="273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applause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JOY F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04800"/>
            <a:ext cx="5524500" cy="447675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4800600"/>
            <a:ext cx="9144000" cy="1470025"/>
          </a:xfrm>
        </p:spPr>
        <p:txBody>
          <a:bodyPr vert="horz"/>
          <a:lstStyle/>
          <a:p>
            <a:r>
              <a:rPr lang="bn-BD" dirty="0" smtClean="0">
                <a:solidFill>
                  <a:srgbClr val="00B050"/>
                </a:solidFill>
              </a:rPr>
              <a:t>স্বাগতম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43000"/>
            <a:ext cx="5105400" cy="1143000"/>
          </a:xfrm>
        </p:spPr>
        <p:txBody>
          <a:bodyPr>
            <a:no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233678"/>
            <a:ext cx="8153400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তথ্য প্রযুক্তি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ব্যবহারের সুবিধা </a:t>
            </a: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সমূহ লিখ।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Computer_11\Desktop\ZINNAH\China_Color_IR_Waterproof_CCTV_Camera_DV_86820111121121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600200"/>
            <a:ext cx="2811780" cy="3048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7" name="Picture 7" descr="C:\Documents and Settings\Computer_11\Desktop\ZINNAH\kids-playing-a-video-ga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71625"/>
            <a:ext cx="2895600" cy="30765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533400" y="5144869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তথ্য ও যোগাযোগ প্রযুক্তি বলতে কী  বুঝ?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352800" y="307260"/>
            <a:ext cx="2057400" cy="914400"/>
            <a:chOff x="3569112" y="307260"/>
            <a:chExt cx="2057400" cy="914400"/>
          </a:xfrm>
        </p:grpSpPr>
        <p:sp>
          <p:nvSpPr>
            <p:cNvPr id="9" name="Oval 8"/>
            <p:cNvSpPr/>
            <p:nvPr/>
          </p:nvSpPr>
          <p:spPr>
            <a:xfrm>
              <a:off x="3569112" y="307260"/>
              <a:ext cx="2057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810000" y="381000"/>
              <a:ext cx="152157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4400" dirty="0"/>
            </a:p>
          </p:txBody>
        </p:sp>
      </p:grpSp>
      <p:pic>
        <p:nvPicPr>
          <p:cNvPr id="1026" name="Picture 2" descr="C:\Documents and Settings\Computer_11\Desktop\ZINNAH\Copy of 2011-02-23__bus01.jpg"/>
          <p:cNvPicPr>
            <a:picLocks noChangeAspect="1" noChangeArrowheads="1"/>
          </p:cNvPicPr>
          <p:nvPr/>
        </p:nvPicPr>
        <p:blipFill>
          <a:blip r:embed="rId5" cstate="print"/>
          <a:srcRect b="4294"/>
          <a:stretch>
            <a:fillRect/>
          </a:stretch>
        </p:blipFill>
        <p:spPr bwMode="auto">
          <a:xfrm>
            <a:off x="3200400" y="1600200"/>
            <a:ext cx="2819400" cy="3048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730624" y="463296"/>
            <a:ext cx="7620000" cy="1752600"/>
            <a:chOff x="730624" y="463296"/>
            <a:chExt cx="7620000" cy="1752600"/>
          </a:xfrm>
        </p:grpSpPr>
        <p:sp>
          <p:nvSpPr>
            <p:cNvPr id="15" name="Oval 14"/>
            <p:cNvSpPr/>
            <p:nvPr/>
          </p:nvSpPr>
          <p:spPr>
            <a:xfrm>
              <a:off x="2148482" y="463296"/>
              <a:ext cx="4800600" cy="1752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0624" y="685800"/>
              <a:ext cx="76200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57200" y="3233678"/>
            <a:ext cx="8153400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তথ্য প্রযুক্তি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কাজে ব্যবহার হয় এমন যন্ত্রাংশ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সমূহের একটি তালিকা প্রস্তুত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7"/>
          <p:cNvGrpSpPr/>
          <p:nvPr/>
        </p:nvGrpSpPr>
        <p:grpSpPr>
          <a:xfrm>
            <a:off x="4235824" y="2209800"/>
            <a:ext cx="685800" cy="990600"/>
            <a:chOff x="4235824" y="2209800"/>
            <a:chExt cx="685800" cy="990600"/>
          </a:xfrm>
        </p:grpSpPr>
        <p:sp>
          <p:nvSpPr>
            <p:cNvPr id="17" name="Down Arrow 16"/>
            <p:cNvSpPr/>
            <p:nvPr/>
          </p:nvSpPr>
          <p:spPr>
            <a:xfrm>
              <a:off x="4235824" y="2209800"/>
              <a:ext cx="685800" cy="533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4235824" y="2590800"/>
              <a:ext cx="685800" cy="609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648200"/>
            <a:ext cx="80772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6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Documents and Settings\Computer_11\Desktop\ZINNAH\Copy of 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762000"/>
            <a:ext cx="3937476" cy="363378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3232" y="2743200"/>
            <a:ext cx="4915568" cy="2721258"/>
          </a:xfrm>
          <a:prstGeom prst="rect">
            <a:avLst/>
          </a:prstGeom>
          <a:noFill/>
          <a:ln w="381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bn-BD" sz="4400" b="1" dirty="0" smtClean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মোঃ আব্দুল মালেক</a:t>
            </a:r>
          </a:p>
          <a:p>
            <a:pPr>
              <a:lnSpc>
                <a:spcPts val="3500"/>
              </a:lnSpc>
            </a:pPr>
            <a:r>
              <a:rPr lang="bn-BD" sz="4400" b="1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কম্পিউটার  শিক্ষক</a:t>
            </a:r>
            <a:endParaRPr lang="en-US" sz="4400" b="1" dirty="0" smtClean="0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ts val="3500"/>
              </a:lnSpc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সুখারী বাজার ইসলামিয়া দাখিল মাদ্‌রাসা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ts val="3000"/>
              </a:lnSpc>
            </a:pPr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০১৭১৯৭১৯৮০৬</a:t>
            </a:r>
            <a:endParaRPr lang="en-US" sz="4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ts val="3000"/>
              </a:lnSpc>
            </a:pPr>
            <a:r>
              <a:rPr lang="en-US" sz="2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E-mail:mdmalek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163@gmail.com</a:t>
            </a:r>
            <a:endParaRPr lang="en-US" sz="2000" b="1" dirty="0" smtClean="0">
              <a:solidFill>
                <a:srgbClr val="0070C0"/>
              </a:solidFill>
              <a:cs typeface="Narkisim" pitchFamily="2" charset="-79"/>
            </a:endParaRPr>
          </a:p>
          <a:p>
            <a:pPr>
              <a:lnSpc>
                <a:spcPts val="4000"/>
              </a:lnSpc>
            </a:pP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MALE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2438400"/>
            <a:ext cx="1408176" cy="192024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8" presetClass="exit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/>
          <a:lstStyle/>
          <a:p>
            <a:pPr algn="ctr">
              <a:lnSpc>
                <a:spcPts val="4000"/>
              </a:lnSpc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-৬ষ্ঠ</a:t>
            </a:r>
            <a:endParaRPr lang="bn-BD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ts val="4000"/>
              </a:lnSpc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বিষয়- তথ্য ও যোগাযোগ প্রযুক্তি</a:t>
            </a:r>
          </a:p>
          <a:p>
            <a:pPr algn="ctr">
              <a:lnSpc>
                <a:spcPts val="4000"/>
              </a:lnSpc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পাঠ- তথ্য ও যোগাযোগ প্রযুক্তির 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¸</a:t>
            </a: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iZ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¡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ts val="4000"/>
              </a:lnSpc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সময়- ৪০ মিনিট</a:t>
            </a:r>
          </a:p>
          <a:p>
            <a:pPr algn="ctr">
              <a:lnSpc>
                <a:spcPts val="4000"/>
              </a:lnSpc>
              <a:buNone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তারিখ-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1৯/0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/201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৯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ConnectingClassRoom\Desktop\Digital Content\Picture &amp; Amimation\Mobile-Subscribers-Reach-9-Crore.jpg"/>
          <p:cNvPicPr>
            <a:picLocks noChangeAspect="1" noChangeArrowheads="1"/>
          </p:cNvPicPr>
          <p:nvPr/>
        </p:nvPicPr>
        <p:blipFill>
          <a:blip r:embed="rId3" cstate="print"/>
          <a:srcRect l="18000" r="8000"/>
          <a:stretch>
            <a:fillRect/>
          </a:stretch>
        </p:blipFill>
        <p:spPr bwMode="auto">
          <a:xfrm>
            <a:off x="381000" y="346584"/>
            <a:ext cx="3810000" cy="2867624"/>
          </a:xfrm>
          <a:prstGeom prst="rect">
            <a:avLst/>
          </a:prstGeom>
          <a:noFill/>
        </p:spPr>
      </p:pic>
      <p:pic>
        <p:nvPicPr>
          <p:cNvPr id="30725" name="Picture 5" descr="C:\Documents and Settings\ConnectingClassRoom\Desktop\Digital Content\Picture &amp; Amimation\0.jpg"/>
          <p:cNvPicPr>
            <a:picLocks noChangeAspect="1" noChangeArrowheads="1"/>
          </p:cNvPicPr>
          <p:nvPr/>
        </p:nvPicPr>
        <p:blipFill>
          <a:blip r:embed="rId4" cstate="print"/>
          <a:srcRect l="11667" r="16667" b="16667"/>
          <a:stretch>
            <a:fillRect/>
          </a:stretch>
        </p:blipFill>
        <p:spPr bwMode="auto">
          <a:xfrm>
            <a:off x="4876800" y="346584"/>
            <a:ext cx="3886200" cy="2971800"/>
          </a:xfrm>
          <a:prstGeom prst="rect">
            <a:avLst/>
          </a:prstGeom>
          <a:noFill/>
        </p:spPr>
      </p:pic>
      <p:pic>
        <p:nvPicPr>
          <p:cNvPr id="7" name="Picture 6" descr="C:\Documents and Settings\ConnectingClassRoom\Desktop\Digital Content\Picture &amp; Amimation\2012-05-20__PM-digit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775584"/>
            <a:ext cx="3810000" cy="2819400"/>
          </a:xfrm>
          <a:prstGeom prst="rect">
            <a:avLst/>
          </a:prstGeom>
          <a:noFill/>
        </p:spPr>
      </p:pic>
      <p:pic>
        <p:nvPicPr>
          <p:cNvPr id="30730" name="Picture 10" descr="C:\Documents and Settings\ConnectingClassRoom\Desktop\Personal Presentation\CT-scan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775584"/>
            <a:ext cx="3886200" cy="27813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53571" y="1600200"/>
            <a:ext cx="9284473" cy="3048000"/>
            <a:chOff x="263106" y="1600200"/>
            <a:chExt cx="8610600" cy="3657600"/>
          </a:xfrm>
        </p:grpSpPr>
        <p:sp>
          <p:nvSpPr>
            <p:cNvPr id="3" name="Rectangle 2"/>
            <p:cNvSpPr/>
            <p:nvPr/>
          </p:nvSpPr>
          <p:spPr>
            <a:xfrm>
              <a:off x="263106" y="1600200"/>
              <a:ext cx="8610600" cy="3657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12789" y="1600200"/>
              <a:ext cx="8480323" cy="336092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8800" b="1" dirty="0" smtClean="0">
                  <a:latin typeface="NikoshBAN" pitchFamily="2" charset="0"/>
                  <a:cs typeface="NikoshBAN" pitchFamily="2" charset="0"/>
                </a:rPr>
                <a:t>তথ্য ও যোগাযোগ প্রযুক্তির ব্যবহার</a:t>
              </a:r>
              <a:endParaRPr lang="en-US" sz="6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4040" y="1905000"/>
            <a:ext cx="8128959" cy="144655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তথ্য ও যোগাযোগ প্রযুক্তি কী তা বলতে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পারবে।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4041" y="3498012"/>
            <a:ext cx="8153400" cy="144655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1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 ব্যবহারের সুবিধা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সমূহ লিখতে পারবে।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853" y="5082209"/>
            <a:ext cx="8153400" cy="144655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৩। তথ্য ও যোগাযোগ প্রযুক্তির গুরুত্ব বিশ্লেষণ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করতে পারবে।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2667000" y="381000"/>
            <a:ext cx="3962400" cy="1219200"/>
            <a:chOff x="2625306" y="990600"/>
            <a:chExt cx="3048000" cy="1219200"/>
          </a:xfrm>
        </p:grpSpPr>
        <p:sp>
          <p:nvSpPr>
            <p:cNvPr id="10" name="Oval 9"/>
            <p:cNvSpPr/>
            <p:nvPr/>
          </p:nvSpPr>
          <p:spPr>
            <a:xfrm>
              <a:off x="2625306" y="990600"/>
              <a:ext cx="3048000" cy="1219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24201" y="1143000"/>
              <a:ext cx="2590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Documents and Settings\ConnectingClassRoom\Desktop\Personal Presentation\2703686-389680-a-child-student-using-a-mobile-phone-cellphone-to-catch-up-with-frie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2057400" cy="2438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8674" name="Picture 2" descr="C:\Documents and Settings\ConnectingClassRoom\Desktop\Personal Presentation\12592937-student-using-cell-phone-by-school-b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76200"/>
            <a:ext cx="2543175" cy="2514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8676" name="Picture 4" descr="C:\Documents and Settings\ConnectingClassRoom\Desktop\Digital Content\Picture &amp; Amimation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895600"/>
            <a:ext cx="3207479" cy="2438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" name="Picture 1" descr="C:\Documents and Settings\ConnectingClassRoom\Desktop\Digital Content\Picture &amp; Amimation\asus-k25f-lapto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43400"/>
            <a:ext cx="3448090" cy="2438400"/>
          </a:xfrm>
          <a:prstGeom prst="rect">
            <a:avLst/>
          </a:prstGeom>
          <a:noFill/>
        </p:spPr>
      </p:pic>
      <p:grpSp>
        <p:nvGrpSpPr>
          <p:cNvPr id="4" name="Group 10"/>
          <p:cNvGrpSpPr/>
          <p:nvPr/>
        </p:nvGrpSpPr>
        <p:grpSpPr>
          <a:xfrm>
            <a:off x="1600200" y="228600"/>
            <a:ext cx="5486400" cy="762000"/>
            <a:chOff x="1600200" y="228600"/>
            <a:chExt cx="5486400" cy="762000"/>
          </a:xfrm>
        </p:grpSpPr>
        <p:sp>
          <p:nvSpPr>
            <p:cNvPr id="7" name="Striped Right Arrow 6"/>
            <p:cNvSpPr/>
            <p:nvPr/>
          </p:nvSpPr>
          <p:spPr>
            <a:xfrm>
              <a:off x="1600200" y="228600"/>
              <a:ext cx="5486400" cy="762000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62200" y="381000"/>
              <a:ext cx="381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হ্যালো, আম্মু আমি জিপিএ ৫ পেয়েছি</a:t>
              </a:r>
              <a:endPara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11"/>
          <p:cNvGrpSpPr/>
          <p:nvPr/>
        </p:nvGrpSpPr>
        <p:grpSpPr>
          <a:xfrm>
            <a:off x="1828800" y="914401"/>
            <a:ext cx="4953000" cy="762000"/>
            <a:chOff x="1828800" y="914401"/>
            <a:chExt cx="4953000" cy="762000"/>
          </a:xfrm>
        </p:grpSpPr>
        <p:sp>
          <p:nvSpPr>
            <p:cNvPr id="8" name="Striped Right Arrow 7"/>
            <p:cNvSpPr/>
            <p:nvPr/>
          </p:nvSpPr>
          <p:spPr>
            <a:xfrm rot="10800000">
              <a:off x="1828800" y="914401"/>
              <a:ext cx="4953000" cy="762000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4600" y="1066800"/>
              <a:ext cx="381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তোমাকে অনেক অনেক ধন্যবাদ</a:t>
              </a:r>
              <a:endPara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657600" y="3699808"/>
            <a:ext cx="3200400" cy="1938992"/>
            <a:chOff x="3657600" y="3699808"/>
            <a:chExt cx="3200400" cy="1938992"/>
          </a:xfrm>
        </p:grpSpPr>
        <p:sp>
          <p:nvSpPr>
            <p:cNvPr id="16" name="Rectangle 15"/>
            <p:cNvSpPr/>
            <p:nvPr/>
          </p:nvSpPr>
          <p:spPr>
            <a:xfrm>
              <a:off x="3657600" y="3699808"/>
              <a:ext cx="2050562" cy="1938992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মাননীয় প্রধানমন্ত্রী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ডিজিটাল বাংলাদেশ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গড়তে সকলকে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একযোগে কাজ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করতে বলেছেন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0800000" flipV="1">
              <a:off x="5708162" y="3810000"/>
              <a:ext cx="1149838" cy="89329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71"/>
          <p:cNvGrpSpPr/>
          <p:nvPr/>
        </p:nvGrpSpPr>
        <p:grpSpPr>
          <a:xfrm>
            <a:off x="4800600" y="5638800"/>
            <a:ext cx="4464684" cy="970240"/>
            <a:chOff x="4953000" y="5638800"/>
            <a:chExt cx="4464684" cy="970240"/>
          </a:xfrm>
        </p:grpSpPr>
        <p:grpSp>
          <p:nvGrpSpPr>
            <p:cNvPr id="13" name="Group 23"/>
            <p:cNvGrpSpPr/>
            <p:nvPr/>
          </p:nvGrpSpPr>
          <p:grpSpPr>
            <a:xfrm>
              <a:off x="5257800" y="5638800"/>
              <a:ext cx="3124200" cy="584775"/>
              <a:chOff x="3276600" y="2971800"/>
              <a:chExt cx="2438400" cy="584775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3276600" y="2971800"/>
                <a:ext cx="2438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b="1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একক কাজ</a:t>
                </a:r>
                <a:endParaRPr lang="en-US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3600450" y="3009900"/>
                <a:ext cx="1828800" cy="457200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4953000" y="6147375"/>
              <a:ext cx="44646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প্রশ্ন- চিত্রে কোনগুলো তথ্য কোনগুলো প্রযুক্তি?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31" name="Straight Arrow Connector 30"/>
          <p:cNvCxnSpPr>
            <a:stCxn id="41" idx="1"/>
          </p:cNvCxnSpPr>
          <p:nvPr/>
        </p:nvCxnSpPr>
        <p:spPr>
          <a:xfrm rot="16200000" flipV="1">
            <a:off x="3892344" y="726360"/>
            <a:ext cx="1483192" cy="12545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41" idx="1"/>
          </p:cNvCxnSpPr>
          <p:nvPr/>
        </p:nvCxnSpPr>
        <p:spPr>
          <a:xfrm rot="16200000" flipV="1">
            <a:off x="4302713" y="1136728"/>
            <a:ext cx="755698" cy="116134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41" idx="3"/>
            <a:endCxn id="16" idx="0"/>
          </p:cNvCxnSpPr>
          <p:nvPr/>
        </p:nvCxnSpPr>
        <p:spPr>
          <a:xfrm rot="5400000">
            <a:off x="4439189" y="2877761"/>
            <a:ext cx="1065740" cy="5783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5147094" y="1983660"/>
            <a:ext cx="774571" cy="762000"/>
            <a:chOff x="5147094" y="1983660"/>
            <a:chExt cx="774571" cy="762000"/>
          </a:xfrm>
        </p:grpSpPr>
        <p:sp>
          <p:nvSpPr>
            <p:cNvPr id="28" name="Rectangle 27"/>
            <p:cNvSpPr/>
            <p:nvPr/>
          </p:nvSpPr>
          <p:spPr>
            <a:xfrm>
              <a:off x="5147094" y="2091906"/>
              <a:ext cx="774571" cy="646331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তথ্য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5149644" y="1983660"/>
              <a:ext cx="762000" cy="762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990600" y="2866059"/>
            <a:ext cx="1219200" cy="762000"/>
            <a:chOff x="990600" y="2866059"/>
            <a:chExt cx="1219200" cy="762000"/>
          </a:xfrm>
        </p:grpSpPr>
        <p:sp>
          <p:nvSpPr>
            <p:cNvPr id="29" name="Rectangle 28"/>
            <p:cNvSpPr/>
            <p:nvPr/>
          </p:nvSpPr>
          <p:spPr>
            <a:xfrm>
              <a:off x="990600" y="2957052"/>
              <a:ext cx="1219200" cy="646331"/>
            </a:xfrm>
            <a:prstGeom prst="rect">
              <a:avLst/>
            </a:prstGeom>
            <a:ln w="28575">
              <a:noFill/>
            </a:ln>
          </p:spPr>
          <p:txBody>
            <a:bodyPr wrap="non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প্রযুক্তি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990600" y="2866059"/>
              <a:ext cx="1083731" cy="762000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33400" y="609600"/>
            <a:ext cx="999066" cy="2256459"/>
            <a:chOff x="533400" y="533400"/>
            <a:chExt cx="999066" cy="2332659"/>
          </a:xfrm>
        </p:grpSpPr>
        <p:sp>
          <p:nvSpPr>
            <p:cNvPr id="40" name="Oval 39"/>
            <p:cNvSpPr/>
            <p:nvPr/>
          </p:nvSpPr>
          <p:spPr>
            <a:xfrm>
              <a:off x="533400" y="533400"/>
              <a:ext cx="381000" cy="457200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Arrow Connector 58"/>
            <p:cNvCxnSpPr>
              <a:stCxn id="54" idx="0"/>
              <a:endCxn id="40" idx="5"/>
            </p:cNvCxnSpPr>
            <p:nvPr/>
          </p:nvCxnSpPr>
          <p:spPr>
            <a:xfrm rot="16200000" flipV="1">
              <a:off x="224328" y="1557921"/>
              <a:ext cx="1942414" cy="673862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1532466" y="914400"/>
            <a:ext cx="6163734" cy="1951659"/>
            <a:chOff x="1532466" y="914400"/>
            <a:chExt cx="6163734" cy="1951659"/>
          </a:xfrm>
        </p:grpSpPr>
        <p:sp>
          <p:nvSpPr>
            <p:cNvPr id="39" name="Oval 38"/>
            <p:cNvSpPr/>
            <p:nvPr/>
          </p:nvSpPr>
          <p:spPr>
            <a:xfrm>
              <a:off x="7162800" y="914400"/>
              <a:ext cx="533400" cy="533400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Arrow Connector 60"/>
            <p:cNvCxnSpPr>
              <a:stCxn id="54" idx="0"/>
            </p:cNvCxnSpPr>
            <p:nvPr/>
          </p:nvCxnSpPr>
          <p:spPr>
            <a:xfrm rot="5400000" flipH="1" flipV="1">
              <a:off x="3563536" y="-809407"/>
              <a:ext cx="1644396" cy="5706536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Arrow Connector 67"/>
          <p:cNvCxnSpPr>
            <a:stCxn id="54" idx="6"/>
          </p:cNvCxnSpPr>
          <p:nvPr/>
        </p:nvCxnSpPr>
        <p:spPr>
          <a:xfrm>
            <a:off x="2074331" y="3247059"/>
            <a:ext cx="5164669" cy="48920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471948" y="3824748"/>
            <a:ext cx="2438400" cy="2085439"/>
            <a:chOff x="457200" y="3810000"/>
            <a:chExt cx="2438400" cy="2085439"/>
          </a:xfrm>
        </p:grpSpPr>
        <p:sp>
          <p:nvSpPr>
            <p:cNvPr id="6" name="TextBox 5"/>
            <p:cNvSpPr txBox="1"/>
            <p:nvPr/>
          </p:nvSpPr>
          <p:spPr>
            <a:xfrm>
              <a:off x="457200" y="4572000"/>
              <a:ext cx="2438400" cy="132343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Name  :  Md. 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Razu</a:t>
              </a:r>
              <a:endParaRPr lang="en-US" sz="2000" dirty="0" smtClean="0">
                <a:solidFill>
                  <a:schemeClr val="bg1"/>
                </a:solidFill>
              </a:endParaRPr>
            </a:p>
            <a:p>
              <a:r>
                <a:rPr lang="en-US" sz="2000" dirty="0" smtClean="0">
                  <a:solidFill>
                    <a:schemeClr val="bg1"/>
                  </a:solidFill>
                </a:rPr>
                <a:t>Result :  5.00</a:t>
              </a:r>
            </a:p>
            <a:p>
              <a:r>
                <a:rPr lang="en-US" sz="2000" dirty="0" smtClean="0">
                  <a:solidFill>
                    <a:schemeClr val="bg1"/>
                  </a:solidFill>
                </a:rPr>
                <a:t>Board : 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Dinajpur</a:t>
              </a:r>
              <a:endParaRPr lang="en-US" sz="2000" dirty="0" smtClean="0">
                <a:solidFill>
                  <a:schemeClr val="bg1"/>
                </a:solidFill>
              </a:endParaRPr>
            </a:p>
            <a:p>
              <a:r>
                <a:rPr lang="en-US" sz="2000" dirty="0" smtClean="0">
                  <a:solidFill>
                    <a:schemeClr val="bg1"/>
                  </a:solidFill>
                </a:rPr>
                <a:t>Session : 2011-12  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838200" y="3810000"/>
              <a:ext cx="1828800" cy="1371599"/>
              <a:chOff x="838200" y="3810000"/>
              <a:chExt cx="1828800" cy="1371599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838200" y="3810000"/>
                <a:ext cx="1828800" cy="46166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পরীক্ষার ফলাফল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50" name="Straight Arrow Connector 49"/>
              <p:cNvCxnSpPr/>
              <p:nvPr/>
            </p:nvCxnSpPr>
            <p:spPr>
              <a:xfrm rot="5400000">
                <a:off x="1257073" y="4612332"/>
                <a:ext cx="909935" cy="2286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3" name="Straight Arrow Connector 62"/>
          <p:cNvCxnSpPr>
            <a:stCxn id="41" idx="3"/>
          </p:cNvCxnSpPr>
          <p:nvPr/>
        </p:nvCxnSpPr>
        <p:spPr>
          <a:xfrm rot="5400000">
            <a:off x="2423652" y="2115416"/>
            <a:ext cx="2318932" cy="33562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4" idx="4"/>
          </p:cNvCxnSpPr>
          <p:nvPr/>
        </p:nvCxnSpPr>
        <p:spPr>
          <a:xfrm rot="16200000" flipH="1">
            <a:off x="560169" y="4600356"/>
            <a:ext cx="2544935" cy="60034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295400"/>
            <a:ext cx="76962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তথ্য দেওয়া নেওয়া কিংবা বাঁচিয়ে রাখার যে প্রযুক্তি সেটাই হচ্ছে তথ্য প্রযুক্তি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9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Computer_11\Desktop\ZINNAH\adam_ultrasound.jpg"/>
          <p:cNvPicPr>
            <a:picLocks noChangeAspect="1" noChangeArrowheads="1"/>
          </p:cNvPicPr>
          <p:nvPr/>
        </p:nvPicPr>
        <p:blipFill>
          <a:blip r:embed="rId3" cstate="print"/>
          <a:srcRect l="4000" r="10000"/>
          <a:stretch>
            <a:fillRect/>
          </a:stretch>
        </p:blipFill>
        <p:spPr bwMode="auto">
          <a:xfrm>
            <a:off x="4953000" y="76200"/>
            <a:ext cx="3962400" cy="3124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2053" name="Picture 5" descr="C:\Documents and Settings\Computer_11\Desktop\ZINNAH\DriveGPS4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657600"/>
            <a:ext cx="3810000" cy="30359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2054" name="Picture 6" descr="C:\Documents and Settings\Computer_11\Desktop\ZINNAH\China_Color_IR_Waterproof_CCTV_Camera_DV_868201111211212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657600"/>
            <a:ext cx="3962400" cy="3048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2055" name="Picture 7" descr="C:\Documents and Settings\Computer_11\Desktop\ZINNAH\kids-playing-a-video-gam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76200"/>
            <a:ext cx="3810000" cy="30765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371600" y="3181187"/>
            <a:ext cx="70866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জোড়ায় কাজঃ ছবিগুলো দেখ এবং উভয়ে মিলে আলোচনা কর কী হচ্ছে।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0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0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190</Words>
  <Application>Microsoft Office PowerPoint</Application>
  <PresentationFormat>On-screen Show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স্বাগতম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দলীয় কাজ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শুভেচ্ছা</dc:title>
  <dc:creator/>
  <cp:lastModifiedBy>JS COMPUTER</cp:lastModifiedBy>
  <cp:revision>75</cp:revision>
  <dcterms:created xsi:type="dcterms:W3CDTF">2006-08-16T00:00:00Z</dcterms:created>
  <dcterms:modified xsi:type="dcterms:W3CDTF">2019-10-01T12:41:32Z</dcterms:modified>
</cp:coreProperties>
</file>