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B519C-F2FC-488C-85DC-D7EF3FEF42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351FC-BA45-454A-97BE-4A949907A4B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১.জাতীয় সংসদ নির্বাচন</a:t>
          </a:r>
          <a:endParaRPr lang="en-US" sz="2000" dirty="0"/>
        </a:p>
      </dgm:t>
    </dgm:pt>
    <dgm:pt modelId="{143FC1AF-FCF2-48B5-AB9B-670C23FE27D0}" type="parTrans" cxnId="{8558A4C1-405F-4DC3-8D0B-AC3EF49F7ED4}">
      <dgm:prSet/>
      <dgm:spPr/>
      <dgm:t>
        <a:bodyPr/>
        <a:lstStyle/>
        <a:p>
          <a:endParaRPr lang="en-US"/>
        </a:p>
      </dgm:t>
    </dgm:pt>
    <dgm:pt modelId="{65C68FC9-9E01-4C75-99B3-7BCDB2FF378F}" type="sibTrans" cxnId="{8558A4C1-405F-4DC3-8D0B-AC3EF49F7ED4}">
      <dgm:prSet/>
      <dgm:spPr/>
      <dgm:t>
        <a:bodyPr/>
        <a:lstStyle/>
        <a:p>
          <a:endParaRPr lang="en-US"/>
        </a:p>
      </dgm:t>
    </dgm:pt>
    <dgm:pt modelId="{1BBD8045-0264-4093-828D-B7A76145F8E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২.রাষ্ট্রপতি নির্বাচন</a:t>
          </a:r>
          <a:endParaRPr lang="en-US" sz="2000" dirty="0"/>
        </a:p>
      </dgm:t>
    </dgm:pt>
    <dgm:pt modelId="{3B02D702-F5F8-4825-8F91-9E48D3C534B1}" type="parTrans" cxnId="{D45C7D66-C006-4AA7-921F-8051712B7AAB}">
      <dgm:prSet/>
      <dgm:spPr/>
      <dgm:t>
        <a:bodyPr/>
        <a:lstStyle/>
        <a:p>
          <a:endParaRPr lang="en-US"/>
        </a:p>
      </dgm:t>
    </dgm:pt>
    <dgm:pt modelId="{E4356830-4111-4E12-8A2A-73DCD5239260}" type="sibTrans" cxnId="{D45C7D66-C006-4AA7-921F-8051712B7AAB}">
      <dgm:prSet/>
      <dgm:spPr/>
      <dgm:t>
        <a:bodyPr/>
        <a:lstStyle/>
        <a:p>
          <a:endParaRPr lang="en-US"/>
        </a:p>
      </dgm:t>
    </dgm:pt>
    <dgm:pt modelId="{0F68639E-1198-41A3-BD84-AE67B013C17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24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৩.গণ</a:t>
          </a:r>
          <a:r>
            <a:rPr lang="bn-BD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ভোট</a:t>
          </a:r>
          <a:endParaRPr lang="en-US" sz="2000" dirty="0"/>
        </a:p>
      </dgm:t>
    </dgm:pt>
    <dgm:pt modelId="{8F57CE2D-CB50-4C8C-BE86-E8FFDE5101E5}" type="parTrans" cxnId="{2A48796B-456C-48A9-AA59-E2AE077C5FAA}">
      <dgm:prSet/>
      <dgm:spPr/>
      <dgm:t>
        <a:bodyPr/>
        <a:lstStyle/>
        <a:p>
          <a:endParaRPr lang="en-US"/>
        </a:p>
      </dgm:t>
    </dgm:pt>
    <dgm:pt modelId="{95397279-A07B-4F3E-B430-53A59C3D7A5D}" type="sibTrans" cxnId="{2A48796B-456C-48A9-AA59-E2AE077C5FAA}">
      <dgm:prSet/>
      <dgm:spPr/>
      <dgm:t>
        <a:bodyPr/>
        <a:lstStyle/>
        <a:p>
          <a:endParaRPr lang="en-US"/>
        </a:p>
      </dgm:t>
    </dgm:pt>
    <dgm:pt modelId="{6CA33F9D-2485-42F4-9155-B40BAEF9DF22}" type="pres">
      <dgm:prSet presAssocID="{FACB519C-F2FC-488C-85DC-D7EF3FEF42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26C20-CD20-4999-8AC4-F7943E7FF5DF}" type="pres">
      <dgm:prSet presAssocID="{FACB519C-F2FC-488C-85DC-D7EF3FEF42B6}" presName="cycle" presStyleCnt="0"/>
      <dgm:spPr/>
    </dgm:pt>
    <dgm:pt modelId="{A4D7AE3D-485F-42FC-9F6A-2DA64F6A8BD4}" type="pres">
      <dgm:prSet presAssocID="{FACB519C-F2FC-488C-85DC-D7EF3FEF42B6}" presName="centerShape" presStyleCnt="0"/>
      <dgm:spPr/>
    </dgm:pt>
    <dgm:pt modelId="{91B6D186-03ED-4127-918F-C6029DA80E96}" type="pres">
      <dgm:prSet presAssocID="{FACB519C-F2FC-488C-85DC-D7EF3FEF42B6}" presName="connSite" presStyleLbl="node1" presStyleIdx="0" presStyleCnt="4"/>
      <dgm:spPr/>
    </dgm:pt>
    <dgm:pt modelId="{37060DE7-4013-4212-AF46-65C0DD9E45C5}" type="pres">
      <dgm:prSet presAssocID="{FACB519C-F2FC-488C-85DC-D7EF3FEF42B6}" presName="visible" presStyleLbl="node1" presStyleIdx="0" presStyleCnt="4" custScaleX="126008" custScaleY="169917" custLinFactNeighborX="-1296" custLinFactNeighborY="-8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0B47A3-89FC-4F76-97B0-10C775089E91}" type="pres">
      <dgm:prSet presAssocID="{143FC1AF-FCF2-48B5-AB9B-670C23FE27D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96682C5-1841-4359-B910-15566C6B7032}" type="pres">
      <dgm:prSet presAssocID="{826351FC-BA45-454A-97BE-4A949907A4B0}" presName="node" presStyleCnt="0"/>
      <dgm:spPr/>
    </dgm:pt>
    <dgm:pt modelId="{C8B3CFFC-01AE-4F5E-BFF9-A78104C263EE}" type="pres">
      <dgm:prSet presAssocID="{826351FC-BA45-454A-97BE-4A949907A4B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0FAE7-07CD-4124-B327-5A2762AC2D51}" type="pres">
      <dgm:prSet presAssocID="{826351FC-BA45-454A-97BE-4A949907A4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FEF45-CD1F-4822-BACA-DC84E26F1455}" type="pres">
      <dgm:prSet presAssocID="{3B02D702-F5F8-4825-8F91-9E48D3C534B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27B6028-D239-4945-AC6C-410DD9D6BA1F}" type="pres">
      <dgm:prSet presAssocID="{1BBD8045-0264-4093-828D-B7A76145F8EF}" presName="node" presStyleCnt="0"/>
      <dgm:spPr/>
    </dgm:pt>
    <dgm:pt modelId="{9EB6B3B2-6203-48F1-B9E7-21BC95625CDC}" type="pres">
      <dgm:prSet presAssocID="{1BBD8045-0264-4093-828D-B7A76145F8E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1A24-6364-4A69-B954-59515CEC3E11}" type="pres">
      <dgm:prSet presAssocID="{1BBD8045-0264-4093-828D-B7A76145F8E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2054F-91FA-490C-A25B-1ADF85F61A8D}" type="pres">
      <dgm:prSet presAssocID="{8F57CE2D-CB50-4C8C-BE86-E8FFDE5101E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1A4A8E5-BBDF-4DE3-B518-94B88B09D041}" type="pres">
      <dgm:prSet presAssocID="{0F68639E-1198-41A3-BD84-AE67B013C17B}" presName="node" presStyleCnt="0"/>
      <dgm:spPr/>
    </dgm:pt>
    <dgm:pt modelId="{7B41E035-87A6-41DB-B66E-4B19EBC0BFF2}" type="pres">
      <dgm:prSet presAssocID="{0F68639E-1198-41A3-BD84-AE67B013C17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8FAB1-2A27-41BC-A7F9-5458877AD93F}" type="pres">
      <dgm:prSet presAssocID="{0F68639E-1198-41A3-BD84-AE67B013C1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5C7D66-C006-4AA7-921F-8051712B7AAB}" srcId="{FACB519C-F2FC-488C-85DC-D7EF3FEF42B6}" destId="{1BBD8045-0264-4093-828D-B7A76145F8EF}" srcOrd="1" destOrd="0" parTransId="{3B02D702-F5F8-4825-8F91-9E48D3C534B1}" sibTransId="{E4356830-4111-4E12-8A2A-73DCD5239260}"/>
    <dgm:cxn modelId="{2A48796B-456C-48A9-AA59-E2AE077C5FAA}" srcId="{FACB519C-F2FC-488C-85DC-D7EF3FEF42B6}" destId="{0F68639E-1198-41A3-BD84-AE67B013C17B}" srcOrd="2" destOrd="0" parTransId="{8F57CE2D-CB50-4C8C-BE86-E8FFDE5101E5}" sibTransId="{95397279-A07B-4F3E-B430-53A59C3D7A5D}"/>
    <dgm:cxn modelId="{8558A4C1-405F-4DC3-8D0B-AC3EF49F7ED4}" srcId="{FACB519C-F2FC-488C-85DC-D7EF3FEF42B6}" destId="{826351FC-BA45-454A-97BE-4A949907A4B0}" srcOrd="0" destOrd="0" parTransId="{143FC1AF-FCF2-48B5-AB9B-670C23FE27D0}" sibTransId="{65C68FC9-9E01-4C75-99B3-7BCDB2FF378F}"/>
    <dgm:cxn modelId="{736485FA-DC64-4DB9-967A-D12A05031489}" type="presOf" srcId="{826351FC-BA45-454A-97BE-4A949907A4B0}" destId="{C8B3CFFC-01AE-4F5E-BFF9-A78104C263EE}" srcOrd="0" destOrd="0" presId="urn:microsoft.com/office/officeart/2005/8/layout/radial2"/>
    <dgm:cxn modelId="{E46F5715-0168-4C1A-B201-EB712E2F56A6}" type="presOf" srcId="{FACB519C-F2FC-488C-85DC-D7EF3FEF42B6}" destId="{6CA33F9D-2485-42F4-9155-B40BAEF9DF22}" srcOrd="0" destOrd="0" presId="urn:microsoft.com/office/officeart/2005/8/layout/radial2"/>
    <dgm:cxn modelId="{8BF477D2-216B-48D9-827D-0B4E911354DB}" type="presOf" srcId="{0F68639E-1198-41A3-BD84-AE67B013C17B}" destId="{7B41E035-87A6-41DB-B66E-4B19EBC0BFF2}" srcOrd="0" destOrd="0" presId="urn:microsoft.com/office/officeart/2005/8/layout/radial2"/>
    <dgm:cxn modelId="{0DDC4B1B-51E5-4729-8AE0-B9F55C460F48}" type="presOf" srcId="{3B02D702-F5F8-4825-8F91-9E48D3C534B1}" destId="{5A9FEF45-CD1F-4822-BACA-DC84E26F1455}" srcOrd="0" destOrd="0" presId="urn:microsoft.com/office/officeart/2005/8/layout/radial2"/>
    <dgm:cxn modelId="{6BB458E2-3E26-4556-96B0-ED7E42DB0F53}" type="presOf" srcId="{1BBD8045-0264-4093-828D-B7A76145F8EF}" destId="{9EB6B3B2-6203-48F1-B9E7-21BC95625CDC}" srcOrd="0" destOrd="0" presId="urn:microsoft.com/office/officeart/2005/8/layout/radial2"/>
    <dgm:cxn modelId="{36D33F97-4FF8-4472-9F6D-B0530B332F67}" type="presOf" srcId="{143FC1AF-FCF2-48B5-AB9B-670C23FE27D0}" destId="{BF0B47A3-89FC-4F76-97B0-10C775089E91}" srcOrd="0" destOrd="0" presId="urn:microsoft.com/office/officeart/2005/8/layout/radial2"/>
    <dgm:cxn modelId="{EEAC3C22-2471-4C7C-9D90-C5C2794DD4D7}" type="presOf" srcId="{8F57CE2D-CB50-4C8C-BE86-E8FFDE5101E5}" destId="{19A2054F-91FA-490C-A25B-1ADF85F61A8D}" srcOrd="0" destOrd="0" presId="urn:microsoft.com/office/officeart/2005/8/layout/radial2"/>
    <dgm:cxn modelId="{54382716-41A3-4612-85F0-CD9BA145E7B2}" type="presParOf" srcId="{6CA33F9D-2485-42F4-9155-B40BAEF9DF22}" destId="{64C26C20-CD20-4999-8AC4-F7943E7FF5DF}" srcOrd="0" destOrd="0" presId="urn:microsoft.com/office/officeart/2005/8/layout/radial2"/>
    <dgm:cxn modelId="{4C67C2CE-8B05-41B0-9F81-82FF0F5FEE26}" type="presParOf" srcId="{64C26C20-CD20-4999-8AC4-F7943E7FF5DF}" destId="{A4D7AE3D-485F-42FC-9F6A-2DA64F6A8BD4}" srcOrd="0" destOrd="0" presId="urn:microsoft.com/office/officeart/2005/8/layout/radial2"/>
    <dgm:cxn modelId="{1858C955-22AD-4B5F-80D2-1C9A5A289DC7}" type="presParOf" srcId="{A4D7AE3D-485F-42FC-9F6A-2DA64F6A8BD4}" destId="{91B6D186-03ED-4127-918F-C6029DA80E96}" srcOrd="0" destOrd="0" presId="urn:microsoft.com/office/officeart/2005/8/layout/radial2"/>
    <dgm:cxn modelId="{EA1CC73F-5DF7-4ECF-8E4D-B8FF3FADCA25}" type="presParOf" srcId="{A4D7AE3D-485F-42FC-9F6A-2DA64F6A8BD4}" destId="{37060DE7-4013-4212-AF46-65C0DD9E45C5}" srcOrd="1" destOrd="0" presId="urn:microsoft.com/office/officeart/2005/8/layout/radial2"/>
    <dgm:cxn modelId="{EF360E26-088F-4D19-8454-B480CC893B0C}" type="presParOf" srcId="{64C26C20-CD20-4999-8AC4-F7943E7FF5DF}" destId="{BF0B47A3-89FC-4F76-97B0-10C775089E91}" srcOrd="1" destOrd="0" presId="urn:microsoft.com/office/officeart/2005/8/layout/radial2"/>
    <dgm:cxn modelId="{08C07D1D-FF39-4F32-AD9C-079AAFD1F55A}" type="presParOf" srcId="{64C26C20-CD20-4999-8AC4-F7943E7FF5DF}" destId="{C96682C5-1841-4359-B910-15566C6B7032}" srcOrd="2" destOrd="0" presId="urn:microsoft.com/office/officeart/2005/8/layout/radial2"/>
    <dgm:cxn modelId="{6E7BD152-17B5-4641-B992-9221A42101A3}" type="presParOf" srcId="{C96682C5-1841-4359-B910-15566C6B7032}" destId="{C8B3CFFC-01AE-4F5E-BFF9-A78104C263EE}" srcOrd="0" destOrd="0" presId="urn:microsoft.com/office/officeart/2005/8/layout/radial2"/>
    <dgm:cxn modelId="{825A6072-1C16-4EEC-BDF4-4560DAE1C78A}" type="presParOf" srcId="{C96682C5-1841-4359-B910-15566C6B7032}" destId="{F0A0FAE7-07CD-4124-B327-5A2762AC2D51}" srcOrd="1" destOrd="0" presId="urn:microsoft.com/office/officeart/2005/8/layout/radial2"/>
    <dgm:cxn modelId="{35928F66-16B0-4768-8BEF-7917316E2CF5}" type="presParOf" srcId="{64C26C20-CD20-4999-8AC4-F7943E7FF5DF}" destId="{5A9FEF45-CD1F-4822-BACA-DC84E26F1455}" srcOrd="3" destOrd="0" presId="urn:microsoft.com/office/officeart/2005/8/layout/radial2"/>
    <dgm:cxn modelId="{5654ACC9-D468-4462-917D-5760DD1F1010}" type="presParOf" srcId="{64C26C20-CD20-4999-8AC4-F7943E7FF5DF}" destId="{527B6028-D239-4945-AC6C-410DD9D6BA1F}" srcOrd="4" destOrd="0" presId="urn:microsoft.com/office/officeart/2005/8/layout/radial2"/>
    <dgm:cxn modelId="{54E69121-210E-48EA-B2E5-F1C73FCD85D3}" type="presParOf" srcId="{527B6028-D239-4945-AC6C-410DD9D6BA1F}" destId="{9EB6B3B2-6203-48F1-B9E7-21BC95625CDC}" srcOrd="0" destOrd="0" presId="urn:microsoft.com/office/officeart/2005/8/layout/radial2"/>
    <dgm:cxn modelId="{793EC8A5-719A-45E0-9D8D-D09AC30EA3D9}" type="presParOf" srcId="{527B6028-D239-4945-AC6C-410DD9D6BA1F}" destId="{ED841A24-6364-4A69-B954-59515CEC3E11}" srcOrd="1" destOrd="0" presId="urn:microsoft.com/office/officeart/2005/8/layout/radial2"/>
    <dgm:cxn modelId="{3CF29FB0-0273-4B54-8F64-EA8B74E4D354}" type="presParOf" srcId="{64C26C20-CD20-4999-8AC4-F7943E7FF5DF}" destId="{19A2054F-91FA-490C-A25B-1ADF85F61A8D}" srcOrd="5" destOrd="0" presId="urn:microsoft.com/office/officeart/2005/8/layout/radial2"/>
    <dgm:cxn modelId="{E9549B7F-6599-42F2-89BF-5161021AA718}" type="presParOf" srcId="{64C26C20-CD20-4999-8AC4-F7943E7FF5DF}" destId="{41A4A8E5-BBDF-4DE3-B518-94B88B09D041}" srcOrd="6" destOrd="0" presId="urn:microsoft.com/office/officeart/2005/8/layout/radial2"/>
    <dgm:cxn modelId="{07C796C4-04E5-4AF7-88E4-D93A38FBEB58}" type="presParOf" srcId="{41A4A8E5-BBDF-4DE3-B518-94B88B09D041}" destId="{7B41E035-87A6-41DB-B66E-4B19EBC0BFF2}" srcOrd="0" destOrd="0" presId="urn:microsoft.com/office/officeart/2005/8/layout/radial2"/>
    <dgm:cxn modelId="{97B61C4D-26CF-4985-8897-009CA4F14F81}" type="presParOf" srcId="{41A4A8E5-BBDF-4DE3-B518-94B88B09D041}" destId="{6688FAB1-2A27-41BC-A7F9-5458877AD93F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DAC28-25A5-4FC3-B03D-874198DAA71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354DEC-B7D3-4FDC-89BB-684B3806BC0C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পার্বত্য জেলা পরিষদ</a:t>
          </a:r>
          <a:endParaRPr lang="en-US" b="1" dirty="0"/>
        </a:p>
      </dgm:t>
    </dgm:pt>
    <dgm:pt modelId="{CF5BB1E4-A410-4AEB-9940-1C73E8EE415F}" type="parTrans" cxnId="{1828EAEB-61E8-4EDE-AD85-27230D58895A}">
      <dgm:prSet/>
      <dgm:spPr/>
      <dgm:t>
        <a:bodyPr/>
        <a:lstStyle/>
        <a:p>
          <a:endParaRPr lang="en-US"/>
        </a:p>
      </dgm:t>
    </dgm:pt>
    <dgm:pt modelId="{039658C0-6330-4839-8001-CFAB7870339E}" type="sibTrans" cxnId="{1828EAEB-61E8-4EDE-AD85-27230D58895A}">
      <dgm:prSet/>
      <dgm:spPr/>
      <dgm:t>
        <a:bodyPr/>
        <a:lstStyle/>
        <a:p>
          <a:endParaRPr lang="en-US"/>
        </a:p>
      </dgm:t>
    </dgm:pt>
    <dgm:pt modelId="{259C39B2-C42D-45D3-83AA-2B2B2989CD05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ইউনিয়ন পরিষদ</a:t>
          </a:r>
          <a:endParaRPr lang="en-US" dirty="0"/>
        </a:p>
      </dgm:t>
    </dgm:pt>
    <dgm:pt modelId="{66467DEE-94B6-4864-B82B-494E813B6B85}" type="parTrans" cxnId="{E7710F15-1387-4D84-A955-132A64C6D43E}">
      <dgm:prSet/>
      <dgm:spPr/>
      <dgm:t>
        <a:bodyPr/>
        <a:lstStyle/>
        <a:p>
          <a:endParaRPr lang="en-US"/>
        </a:p>
      </dgm:t>
    </dgm:pt>
    <dgm:pt modelId="{BEE8AF30-0E00-4B55-8BC6-6B33D1B0FC51}" type="sibTrans" cxnId="{E7710F15-1387-4D84-A955-132A64C6D43E}">
      <dgm:prSet/>
      <dgm:spPr/>
      <dgm:t>
        <a:bodyPr/>
        <a:lstStyle/>
        <a:p>
          <a:endParaRPr lang="en-US"/>
        </a:p>
      </dgm:t>
    </dgm:pt>
    <dgm:pt modelId="{0C1D8D04-4080-499D-8B02-ABEC6E811B73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উপজেলা নির্বাচন</a:t>
          </a:r>
          <a:endParaRPr lang="en-US" dirty="0"/>
        </a:p>
      </dgm:t>
    </dgm:pt>
    <dgm:pt modelId="{19C5C9D8-7F97-4C01-A4DB-E7ACA91F7AD2}" type="parTrans" cxnId="{C9F30BB3-8E2D-4A71-8988-D0055C326B18}">
      <dgm:prSet/>
      <dgm:spPr/>
      <dgm:t>
        <a:bodyPr/>
        <a:lstStyle/>
        <a:p>
          <a:endParaRPr lang="en-US"/>
        </a:p>
      </dgm:t>
    </dgm:pt>
    <dgm:pt modelId="{C2E8BC21-BC41-4681-96F6-717C159C04D9}" type="sibTrans" cxnId="{C9F30BB3-8E2D-4A71-8988-D0055C326B18}">
      <dgm:prSet/>
      <dgm:spPr/>
      <dgm:t>
        <a:bodyPr/>
        <a:lstStyle/>
        <a:p>
          <a:endParaRPr lang="en-US"/>
        </a:p>
      </dgm:t>
    </dgm:pt>
    <dgm:pt modelId="{4E5E928E-04A6-4E7F-86EB-82796D53F1C9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জেলা পরিষদ</a:t>
          </a:r>
          <a:endParaRPr lang="en-US" dirty="0"/>
        </a:p>
      </dgm:t>
    </dgm:pt>
    <dgm:pt modelId="{F8E69988-3C45-4996-9308-BBC85A8A3893}" type="parTrans" cxnId="{911D7298-33EF-426A-8FCD-027A832DE346}">
      <dgm:prSet/>
      <dgm:spPr/>
      <dgm:t>
        <a:bodyPr/>
        <a:lstStyle/>
        <a:p>
          <a:endParaRPr lang="en-US"/>
        </a:p>
      </dgm:t>
    </dgm:pt>
    <dgm:pt modelId="{44914EA4-8DE4-4D67-BA6A-A5EA91EE4CB6}" type="sibTrans" cxnId="{911D7298-33EF-426A-8FCD-027A832DE346}">
      <dgm:prSet/>
      <dgm:spPr/>
      <dgm:t>
        <a:bodyPr/>
        <a:lstStyle/>
        <a:p>
          <a:endParaRPr lang="en-US"/>
        </a:p>
      </dgm:t>
    </dgm:pt>
    <dgm:pt modelId="{06A832C8-64AE-4A46-91A2-39446C6D2076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পৌরসভা</a:t>
          </a:r>
          <a:endParaRPr lang="en-US" dirty="0"/>
        </a:p>
      </dgm:t>
    </dgm:pt>
    <dgm:pt modelId="{3C5572A0-57DB-4442-8F36-F2245E658197}" type="parTrans" cxnId="{A24A6FB5-1100-41C4-B7B7-BA3BC89037F5}">
      <dgm:prSet/>
      <dgm:spPr/>
      <dgm:t>
        <a:bodyPr/>
        <a:lstStyle/>
        <a:p>
          <a:endParaRPr lang="en-US"/>
        </a:p>
      </dgm:t>
    </dgm:pt>
    <dgm:pt modelId="{46DFFFAE-828A-4B5F-915E-140C5561FE50}" type="sibTrans" cxnId="{A24A6FB5-1100-41C4-B7B7-BA3BC89037F5}">
      <dgm:prSet/>
      <dgm:spPr/>
      <dgm:t>
        <a:bodyPr/>
        <a:lstStyle/>
        <a:p>
          <a:endParaRPr lang="en-US"/>
        </a:p>
      </dgm:t>
    </dgm:pt>
    <dgm:pt modelId="{9F0AA413-9692-44D9-8D1F-5AB812816F83}">
      <dgm:prSet/>
      <dgm:spPr/>
      <dgm:t>
        <a:bodyPr/>
        <a:lstStyle/>
        <a:p>
          <a:r>
            <a:rPr lang="bn-BD" b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সিটি কর্পোরেশন</a:t>
          </a:r>
          <a:endParaRPr lang="en-US"/>
        </a:p>
      </dgm:t>
    </dgm:pt>
    <dgm:pt modelId="{CA96F9CC-F418-4FCC-BD22-94192F8CF156}" type="parTrans" cxnId="{66F5AB8C-5FBD-4F1E-B8A5-F2C05DDB08D9}">
      <dgm:prSet/>
      <dgm:spPr/>
      <dgm:t>
        <a:bodyPr/>
        <a:lstStyle/>
        <a:p>
          <a:endParaRPr lang="en-US"/>
        </a:p>
      </dgm:t>
    </dgm:pt>
    <dgm:pt modelId="{5FA898AA-8748-45ED-B4EF-2D81E2456B98}" type="sibTrans" cxnId="{66F5AB8C-5FBD-4F1E-B8A5-F2C05DDB08D9}">
      <dgm:prSet/>
      <dgm:spPr/>
      <dgm:t>
        <a:bodyPr/>
        <a:lstStyle/>
        <a:p>
          <a:endParaRPr lang="en-US"/>
        </a:p>
      </dgm:t>
    </dgm:pt>
    <dgm:pt modelId="{F91E65A7-7699-41A0-8A89-28EA5A936C97}">
      <dgm:prSet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স্থানীয় নির্বাচন</a:t>
          </a:r>
          <a:endParaRPr lang="en-US"/>
        </a:p>
      </dgm:t>
    </dgm:pt>
    <dgm:pt modelId="{7BF7FE6E-BA4F-4863-BC56-28AB0B57C4C1}" type="parTrans" cxnId="{6BA00586-BA1A-414C-B8BD-4CE51D1A4ED6}">
      <dgm:prSet/>
      <dgm:spPr/>
      <dgm:t>
        <a:bodyPr/>
        <a:lstStyle/>
        <a:p>
          <a:endParaRPr lang="en-US"/>
        </a:p>
      </dgm:t>
    </dgm:pt>
    <dgm:pt modelId="{C961336B-3F6C-41EB-820A-B0AB9B28A37B}" type="sibTrans" cxnId="{6BA00586-BA1A-414C-B8BD-4CE51D1A4ED6}">
      <dgm:prSet/>
      <dgm:spPr/>
      <dgm:t>
        <a:bodyPr/>
        <a:lstStyle/>
        <a:p>
          <a:endParaRPr lang="en-US"/>
        </a:p>
      </dgm:t>
    </dgm:pt>
    <dgm:pt modelId="{D3F4971E-1EE0-4D54-B801-AB24FCB8616D}" type="pres">
      <dgm:prSet presAssocID="{5BADAC28-25A5-4FC3-B03D-874198DAA7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7DC6C-2012-45C6-8719-07B6604F9AD6}" type="pres">
      <dgm:prSet presAssocID="{E2354DEC-B7D3-4FDC-89BB-684B3806BC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CCFC7-614E-4F11-905B-EFCD93E10BEF}" type="pres">
      <dgm:prSet presAssocID="{039658C0-6330-4839-8001-CFAB7870339E}" presName="sibTrans" presStyleCnt="0"/>
      <dgm:spPr/>
    </dgm:pt>
    <dgm:pt modelId="{BD05FA28-AEF1-481B-967F-2FB05B6DFFEE}" type="pres">
      <dgm:prSet presAssocID="{259C39B2-C42D-45D3-83AA-2B2B2989CD0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316ED-C1E7-45A4-BAB1-B961EC523D7E}" type="pres">
      <dgm:prSet presAssocID="{BEE8AF30-0E00-4B55-8BC6-6B33D1B0FC51}" presName="sibTrans" presStyleCnt="0"/>
      <dgm:spPr/>
    </dgm:pt>
    <dgm:pt modelId="{CC041B5D-1754-433B-97B7-9478C0F32A77}" type="pres">
      <dgm:prSet presAssocID="{0C1D8D04-4080-499D-8B02-ABEC6E811B7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80539-5A91-48E1-8F50-B9777E06BD88}" type="pres">
      <dgm:prSet presAssocID="{C2E8BC21-BC41-4681-96F6-717C159C04D9}" presName="sibTrans" presStyleCnt="0"/>
      <dgm:spPr/>
    </dgm:pt>
    <dgm:pt modelId="{4DEFDA6C-3790-4242-84CA-13E531B2ECEA}" type="pres">
      <dgm:prSet presAssocID="{4E5E928E-04A6-4E7F-86EB-82796D53F1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B485E-601A-41F2-9909-7162B790195E}" type="pres">
      <dgm:prSet presAssocID="{44914EA4-8DE4-4D67-BA6A-A5EA91EE4CB6}" presName="sibTrans" presStyleCnt="0"/>
      <dgm:spPr/>
    </dgm:pt>
    <dgm:pt modelId="{67D0CD36-5D06-42FA-A791-7A294F19502E}" type="pres">
      <dgm:prSet presAssocID="{06A832C8-64AE-4A46-91A2-39446C6D2076}" presName="node" presStyleLbl="node1" presStyleIdx="4" presStyleCnt="7" custLinFactNeighborX="1202" custLinFactNeighborY="2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05531-E4E5-4D97-86F6-84426D2E0E8F}" type="pres">
      <dgm:prSet presAssocID="{46DFFFAE-828A-4B5F-915E-140C5561FE50}" presName="sibTrans" presStyleCnt="0"/>
      <dgm:spPr/>
    </dgm:pt>
    <dgm:pt modelId="{A1C97F17-6C29-4654-AD2A-A30017CB19BF}" type="pres">
      <dgm:prSet presAssocID="{F91E65A7-7699-41A0-8A89-28EA5A936C9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1B0E8-E94D-449B-A860-3E91530B0964}" type="pres">
      <dgm:prSet presAssocID="{C961336B-3F6C-41EB-820A-B0AB9B28A37B}" presName="sibTrans" presStyleCnt="0"/>
      <dgm:spPr/>
    </dgm:pt>
    <dgm:pt modelId="{63A52EAA-7797-4332-9960-73251B84DD8A}" type="pres">
      <dgm:prSet presAssocID="{9F0AA413-9692-44D9-8D1F-5AB812816F8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E498D-7713-41EE-8D18-870ABB017DCB}" type="presOf" srcId="{9F0AA413-9692-44D9-8D1F-5AB812816F83}" destId="{63A52EAA-7797-4332-9960-73251B84DD8A}" srcOrd="0" destOrd="0" presId="urn:microsoft.com/office/officeart/2005/8/layout/default"/>
    <dgm:cxn modelId="{C9F30BB3-8E2D-4A71-8988-D0055C326B18}" srcId="{5BADAC28-25A5-4FC3-B03D-874198DAA710}" destId="{0C1D8D04-4080-499D-8B02-ABEC6E811B73}" srcOrd="2" destOrd="0" parTransId="{19C5C9D8-7F97-4C01-A4DB-E7ACA91F7AD2}" sibTransId="{C2E8BC21-BC41-4681-96F6-717C159C04D9}"/>
    <dgm:cxn modelId="{A24A6FB5-1100-41C4-B7B7-BA3BC89037F5}" srcId="{5BADAC28-25A5-4FC3-B03D-874198DAA710}" destId="{06A832C8-64AE-4A46-91A2-39446C6D2076}" srcOrd="4" destOrd="0" parTransId="{3C5572A0-57DB-4442-8F36-F2245E658197}" sibTransId="{46DFFFAE-828A-4B5F-915E-140C5561FE50}"/>
    <dgm:cxn modelId="{F40DD5B6-3941-41F2-BAB2-A8A7EB6E8F14}" type="presOf" srcId="{4E5E928E-04A6-4E7F-86EB-82796D53F1C9}" destId="{4DEFDA6C-3790-4242-84CA-13E531B2ECEA}" srcOrd="0" destOrd="0" presId="urn:microsoft.com/office/officeart/2005/8/layout/default"/>
    <dgm:cxn modelId="{66F5AB8C-5FBD-4F1E-B8A5-F2C05DDB08D9}" srcId="{5BADAC28-25A5-4FC3-B03D-874198DAA710}" destId="{9F0AA413-9692-44D9-8D1F-5AB812816F83}" srcOrd="6" destOrd="0" parTransId="{CA96F9CC-F418-4FCC-BD22-94192F8CF156}" sibTransId="{5FA898AA-8748-45ED-B4EF-2D81E2456B98}"/>
    <dgm:cxn modelId="{6BA00586-BA1A-414C-B8BD-4CE51D1A4ED6}" srcId="{5BADAC28-25A5-4FC3-B03D-874198DAA710}" destId="{F91E65A7-7699-41A0-8A89-28EA5A936C97}" srcOrd="5" destOrd="0" parTransId="{7BF7FE6E-BA4F-4863-BC56-28AB0B57C4C1}" sibTransId="{C961336B-3F6C-41EB-820A-B0AB9B28A37B}"/>
    <dgm:cxn modelId="{9F77C1AA-E2AE-4784-9242-6904940F0F4F}" type="presOf" srcId="{F91E65A7-7699-41A0-8A89-28EA5A936C97}" destId="{A1C97F17-6C29-4654-AD2A-A30017CB19BF}" srcOrd="0" destOrd="0" presId="urn:microsoft.com/office/officeart/2005/8/layout/default"/>
    <dgm:cxn modelId="{EDA4F632-DFCC-4C3C-B757-6B3A6CE068FC}" type="presOf" srcId="{5BADAC28-25A5-4FC3-B03D-874198DAA710}" destId="{D3F4971E-1EE0-4D54-B801-AB24FCB8616D}" srcOrd="0" destOrd="0" presId="urn:microsoft.com/office/officeart/2005/8/layout/default"/>
    <dgm:cxn modelId="{1828EAEB-61E8-4EDE-AD85-27230D58895A}" srcId="{5BADAC28-25A5-4FC3-B03D-874198DAA710}" destId="{E2354DEC-B7D3-4FDC-89BB-684B3806BC0C}" srcOrd="0" destOrd="0" parTransId="{CF5BB1E4-A410-4AEB-9940-1C73E8EE415F}" sibTransId="{039658C0-6330-4839-8001-CFAB7870339E}"/>
    <dgm:cxn modelId="{201AA49E-4D40-4632-BBD1-5BDF48C64755}" type="presOf" srcId="{259C39B2-C42D-45D3-83AA-2B2B2989CD05}" destId="{BD05FA28-AEF1-481B-967F-2FB05B6DFFEE}" srcOrd="0" destOrd="0" presId="urn:microsoft.com/office/officeart/2005/8/layout/default"/>
    <dgm:cxn modelId="{911D7298-33EF-426A-8FCD-027A832DE346}" srcId="{5BADAC28-25A5-4FC3-B03D-874198DAA710}" destId="{4E5E928E-04A6-4E7F-86EB-82796D53F1C9}" srcOrd="3" destOrd="0" parTransId="{F8E69988-3C45-4996-9308-BBC85A8A3893}" sibTransId="{44914EA4-8DE4-4D67-BA6A-A5EA91EE4CB6}"/>
    <dgm:cxn modelId="{223D998E-1AB9-49F8-8910-67D9EEDED3CB}" type="presOf" srcId="{E2354DEC-B7D3-4FDC-89BB-684B3806BC0C}" destId="{A8C7DC6C-2012-45C6-8719-07B6604F9AD6}" srcOrd="0" destOrd="0" presId="urn:microsoft.com/office/officeart/2005/8/layout/default"/>
    <dgm:cxn modelId="{70C19743-675B-4F18-81C1-A3EE66E76A9B}" type="presOf" srcId="{06A832C8-64AE-4A46-91A2-39446C6D2076}" destId="{67D0CD36-5D06-42FA-A791-7A294F19502E}" srcOrd="0" destOrd="0" presId="urn:microsoft.com/office/officeart/2005/8/layout/default"/>
    <dgm:cxn modelId="{E7710F15-1387-4D84-A955-132A64C6D43E}" srcId="{5BADAC28-25A5-4FC3-B03D-874198DAA710}" destId="{259C39B2-C42D-45D3-83AA-2B2B2989CD05}" srcOrd="1" destOrd="0" parTransId="{66467DEE-94B6-4864-B82B-494E813B6B85}" sibTransId="{BEE8AF30-0E00-4B55-8BC6-6B33D1B0FC51}"/>
    <dgm:cxn modelId="{D9A9F95F-26A2-4526-9A04-A4423BF4D856}" type="presOf" srcId="{0C1D8D04-4080-499D-8B02-ABEC6E811B73}" destId="{CC041B5D-1754-433B-97B7-9478C0F32A77}" srcOrd="0" destOrd="0" presId="urn:microsoft.com/office/officeart/2005/8/layout/default"/>
    <dgm:cxn modelId="{80F36081-EA52-4955-ABA3-26530488BFF4}" type="presParOf" srcId="{D3F4971E-1EE0-4D54-B801-AB24FCB8616D}" destId="{A8C7DC6C-2012-45C6-8719-07B6604F9AD6}" srcOrd="0" destOrd="0" presId="urn:microsoft.com/office/officeart/2005/8/layout/default"/>
    <dgm:cxn modelId="{9F519128-B3F4-476E-AAEE-02D077B67722}" type="presParOf" srcId="{D3F4971E-1EE0-4D54-B801-AB24FCB8616D}" destId="{1FFCCFC7-614E-4F11-905B-EFCD93E10BEF}" srcOrd="1" destOrd="0" presId="urn:microsoft.com/office/officeart/2005/8/layout/default"/>
    <dgm:cxn modelId="{F32BC06C-D5A1-4464-B11E-4D4CD121A114}" type="presParOf" srcId="{D3F4971E-1EE0-4D54-B801-AB24FCB8616D}" destId="{BD05FA28-AEF1-481B-967F-2FB05B6DFFEE}" srcOrd="2" destOrd="0" presId="urn:microsoft.com/office/officeart/2005/8/layout/default"/>
    <dgm:cxn modelId="{93CDA1A1-91AB-4E0C-8CAF-DFD48C069F89}" type="presParOf" srcId="{D3F4971E-1EE0-4D54-B801-AB24FCB8616D}" destId="{836316ED-C1E7-45A4-BAB1-B961EC523D7E}" srcOrd="3" destOrd="0" presId="urn:microsoft.com/office/officeart/2005/8/layout/default"/>
    <dgm:cxn modelId="{7AEEAD7D-6A88-4A64-9151-382A046F5D43}" type="presParOf" srcId="{D3F4971E-1EE0-4D54-B801-AB24FCB8616D}" destId="{CC041B5D-1754-433B-97B7-9478C0F32A77}" srcOrd="4" destOrd="0" presId="urn:microsoft.com/office/officeart/2005/8/layout/default"/>
    <dgm:cxn modelId="{76247B03-31B7-4694-9AAF-901FB55AA043}" type="presParOf" srcId="{D3F4971E-1EE0-4D54-B801-AB24FCB8616D}" destId="{05A80539-5A91-48E1-8F50-B9777E06BD88}" srcOrd="5" destOrd="0" presId="urn:microsoft.com/office/officeart/2005/8/layout/default"/>
    <dgm:cxn modelId="{F95619D5-5AB1-40E1-BBE4-A317EC4D314D}" type="presParOf" srcId="{D3F4971E-1EE0-4D54-B801-AB24FCB8616D}" destId="{4DEFDA6C-3790-4242-84CA-13E531B2ECEA}" srcOrd="6" destOrd="0" presId="urn:microsoft.com/office/officeart/2005/8/layout/default"/>
    <dgm:cxn modelId="{B9C4F142-B0E1-4113-9E1C-4BAEEB9500F0}" type="presParOf" srcId="{D3F4971E-1EE0-4D54-B801-AB24FCB8616D}" destId="{5EAB485E-601A-41F2-9909-7162B790195E}" srcOrd="7" destOrd="0" presId="urn:microsoft.com/office/officeart/2005/8/layout/default"/>
    <dgm:cxn modelId="{8C3C8238-2349-4114-B2C5-FC8ACA33F8EE}" type="presParOf" srcId="{D3F4971E-1EE0-4D54-B801-AB24FCB8616D}" destId="{67D0CD36-5D06-42FA-A791-7A294F19502E}" srcOrd="8" destOrd="0" presId="urn:microsoft.com/office/officeart/2005/8/layout/default"/>
    <dgm:cxn modelId="{1D261877-390F-4781-86CB-2885611DE108}" type="presParOf" srcId="{D3F4971E-1EE0-4D54-B801-AB24FCB8616D}" destId="{A2005531-E4E5-4D97-86F6-84426D2E0E8F}" srcOrd="9" destOrd="0" presId="urn:microsoft.com/office/officeart/2005/8/layout/default"/>
    <dgm:cxn modelId="{B4324B68-D06E-49B2-9711-B1FA32297A94}" type="presParOf" srcId="{D3F4971E-1EE0-4D54-B801-AB24FCB8616D}" destId="{A1C97F17-6C29-4654-AD2A-A30017CB19BF}" srcOrd="10" destOrd="0" presId="urn:microsoft.com/office/officeart/2005/8/layout/default"/>
    <dgm:cxn modelId="{BE91F78F-46C5-4470-944E-B0D98AB94587}" type="presParOf" srcId="{D3F4971E-1EE0-4D54-B801-AB24FCB8616D}" destId="{97B1B0E8-E94D-449B-A860-3E91530B0964}" srcOrd="11" destOrd="0" presId="urn:microsoft.com/office/officeart/2005/8/layout/default"/>
    <dgm:cxn modelId="{193457E0-0FE0-41EF-92FC-11105E662D61}" type="presParOf" srcId="{D3F4971E-1EE0-4D54-B801-AB24FCB8616D}" destId="{63A52EAA-7797-4332-9960-73251B84DD8A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1600200" y="2133600"/>
            <a:ext cx="5334000" cy="2514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962400"/>
            <a:ext cx="3962400" cy="262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ood-Governance-420x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14400"/>
            <a:ext cx="2514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4109348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74395"/>
            <a:ext cx="2667000" cy="224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oice_behav_bgnd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882815"/>
            <a:ext cx="2514600" cy="2241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AJ.PHOTO-021.jpg"/>
          <p:cNvPicPr>
            <a:picLocks noChangeAspect="1"/>
          </p:cNvPicPr>
          <p:nvPr/>
        </p:nvPicPr>
        <p:blipFill>
          <a:blip r:embed="rId6"/>
          <a:srcRect l="1" r="26765"/>
          <a:stretch>
            <a:fillRect/>
          </a:stretch>
        </p:blipFill>
        <p:spPr>
          <a:xfrm>
            <a:off x="0" y="3810000"/>
            <a:ext cx="3886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62400" y="15240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 ভোট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যেমন- সংবিধান সংশোধন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916" y="3244334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 গ্রহণ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4434" y="3333690"/>
            <a:ext cx="2076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1430"/>
                <a:latin typeface="NikoshBAN" pitchFamily="2" charset="0"/>
                <a:cs typeface="NikoshBAN" pitchFamily="2" charset="0"/>
              </a:rPr>
              <a:t>জনগণের মতামতগ্রহণ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6334780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জনগণের সরাসরি অংশগ্রহণ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029200" y="5562600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ভোট প্রদান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57800"/>
            <a:ext cx="1420066" cy="13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92916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52801"/>
            <a:ext cx="3505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_476_106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57201"/>
            <a:ext cx="2895600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5410200" y="1504177"/>
            <a:ext cx="3505200" cy="5049023"/>
            <a:chOff x="5410200" y="1504177"/>
            <a:chExt cx="3505200" cy="5049023"/>
          </a:xfrm>
        </p:grpSpPr>
        <p:grpSp>
          <p:nvGrpSpPr>
            <p:cNvPr id="10" name="Group 9"/>
            <p:cNvGrpSpPr/>
            <p:nvPr/>
          </p:nvGrpSpPr>
          <p:grpSpPr>
            <a:xfrm>
              <a:off x="5410200" y="1504177"/>
              <a:ext cx="3505200" cy="5049023"/>
              <a:chOff x="5410200" y="1504177"/>
              <a:chExt cx="3505200" cy="5049023"/>
            </a:xfrm>
          </p:grpSpPr>
          <p:pic>
            <p:nvPicPr>
              <p:cNvPr id="12" name="Picture 11" descr="RAJ.PHOTO-021.jpg"/>
              <p:cNvPicPr>
                <a:picLocks noChangeAspect="1"/>
              </p:cNvPicPr>
              <p:nvPr/>
            </p:nvPicPr>
            <p:blipFill>
              <a:blip r:embed="rId5"/>
              <a:srcRect l="1" r="26765"/>
              <a:stretch>
                <a:fillRect/>
              </a:stretch>
            </p:blipFill>
            <p:spPr>
              <a:xfrm>
                <a:off x="5410200" y="3962400"/>
                <a:ext cx="3505200" cy="2590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12" descr="vote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781800" y="1504177"/>
                <a:ext cx="1903771" cy="16962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010400" y="328678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 গণ ভোট</a:t>
              </a:r>
              <a:endParaRPr lang="en-US" sz="2800" dirty="0" smtClean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পর্যায়ের নির্বাচন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350520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রাষ্ট্রপতি নির্বাচন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085" y="6412468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জাতীয় সংসদ নির্বাচন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04800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স্থানীয় পর্যায়ের নির্বাচন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52800" y="1259254"/>
            <a:ext cx="2269592" cy="1963355"/>
            <a:chOff x="3352800" y="1259254"/>
            <a:chExt cx="2269592" cy="1963355"/>
          </a:xfrm>
        </p:grpSpPr>
        <p:sp>
          <p:nvSpPr>
            <p:cNvPr id="4" name="Freeform 3"/>
            <p:cNvSpPr/>
            <p:nvPr/>
          </p:nvSpPr>
          <p:spPr>
            <a:xfrm>
              <a:off x="3352800" y="1259254"/>
              <a:ext cx="2269592" cy="1963355"/>
            </a:xfrm>
            <a:custGeom>
              <a:avLst/>
              <a:gdLst>
                <a:gd name="connsiteX0" fmla="*/ 1550444 w 1807619"/>
                <a:gd name="connsiteY0" fmla="*/ 157163 h 1502112"/>
                <a:gd name="connsiteX1" fmla="*/ 1593307 w 1807619"/>
                <a:gd name="connsiteY1" fmla="*/ 185738 h 1502112"/>
                <a:gd name="connsiteX2" fmla="*/ 1607594 w 1807619"/>
                <a:gd name="connsiteY2" fmla="*/ 228600 h 1502112"/>
                <a:gd name="connsiteX3" fmla="*/ 1679032 w 1807619"/>
                <a:gd name="connsiteY3" fmla="*/ 314325 h 1502112"/>
                <a:gd name="connsiteX4" fmla="*/ 1707607 w 1807619"/>
                <a:gd name="connsiteY4" fmla="*/ 400050 h 1502112"/>
                <a:gd name="connsiteX5" fmla="*/ 1721894 w 1807619"/>
                <a:gd name="connsiteY5" fmla="*/ 528638 h 1502112"/>
                <a:gd name="connsiteX6" fmla="*/ 1764757 w 1807619"/>
                <a:gd name="connsiteY6" fmla="*/ 557213 h 1502112"/>
                <a:gd name="connsiteX7" fmla="*/ 1793332 w 1807619"/>
                <a:gd name="connsiteY7" fmla="*/ 642938 h 1502112"/>
                <a:gd name="connsiteX8" fmla="*/ 1807619 w 1807619"/>
                <a:gd name="connsiteY8" fmla="*/ 685800 h 1502112"/>
                <a:gd name="connsiteX9" fmla="*/ 1779044 w 1807619"/>
                <a:gd name="connsiteY9" fmla="*/ 1228725 h 1502112"/>
                <a:gd name="connsiteX10" fmla="*/ 1750469 w 1807619"/>
                <a:gd name="connsiteY10" fmla="*/ 1271588 h 1502112"/>
                <a:gd name="connsiteX11" fmla="*/ 1707607 w 1807619"/>
                <a:gd name="connsiteY11" fmla="*/ 1485900 h 1502112"/>
                <a:gd name="connsiteX12" fmla="*/ 1664744 w 1807619"/>
                <a:gd name="connsiteY12" fmla="*/ 1500188 h 1502112"/>
                <a:gd name="connsiteX13" fmla="*/ 1464719 w 1807619"/>
                <a:gd name="connsiteY13" fmla="*/ 1485900 h 1502112"/>
                <a:gd name="connsiteX14" fmla="*/ 1378994 w 1807619"/>
                <a:gd name="connsiteY14" fmla="*/ 1428750 h 1502112"/>
                <a:gd name="connsiteX15" fmla="*/ 1293269 w 1807619"/>
                <a:gd name="connsiteY15" fmla="*/ 1385888 h 1502112"/>
                <a:gd name="connsiteX16" fmla="*/ 1107532 w 1807619"/>
                <a:gd name="connsiteY16" fmla="*/ 1371600 h 1502112"/>
                <a:gd name="connsiteX17" fmla="*/ 1064669 w 1807619"/>
                <a:gd name="connsiteY17" fmla="*/ 1328738 h 1502112"/>
                <a:gd name="connsiteX18" fmla="*/ 1036094 w 1807619"/>
                <a:gd name="connsiteY18" fmla="*/ 1285875 h 1502112"/>
                <a:gd name="connsiteX19" fmla="*/ 993232 w 1807619"/>
                <a:gd name="connsiteY19" fmla="*/ 1257300 h 1502112"/>
                <a:gd name="connsiteX20" fmla="*/ 907507 w 1807619"/>
                <a:gd name="connsiteY20" fmla="*/ 1143000 h 1502112"/>
                <a:gd name="connsiteX21" fmla="*/ 721769 w 1807619"/>
                <a:gd name="connsiteY21" fmla="*/ 1157288 h 1502112"/>
                <a:gd name="connsiteX22" fmla="*/ 507457 w 1807619"/>
                <a:gd name="connsiteY22" fmla="*/ 1114425 h 1502112"/>
                <a:gd name="connsiteX23" fmla="*/ 407444 w 1807619"/>
                <a:gd name="connsiteY23" fmla="*/ 1085850 h 1502112"/>
                <a:gd name="connsiteX24" fmla="*/ 307432 w 1807619"/>
                <a:gd name="connsiteY24" fmla="*/ 1057275 h 1502112"/>
                <a:gd name="connsiteX25" fmla="*/ 235994 w 1807619"/>
                <a:gd name="connsiteY25" fmla="*/ 971550 h 1502112"/>
                <a:gd name="connsiteX26" fmla="*/ 164557 w 1807619"/>
                <a:gd name="connsiteY26" fmla="*/ 900113 h 1502112"/>
                <a:gd name="connsiteX27" fmla="*/ 135982 w 1807619"/>
                <a:gd name="connsiteY27" fmla="*/ 857250 h 1502112"/>
                <a:gd name="connsiteX28" fmla="*/ 50257 w 1807619"/>
                <a:gd name="connsiteY28" fmla="*/ 800100 h 1502112"/>
                <a:gd name="connsiteX29" fmla="*/ 7394 w 1807619"/>
                <a:gd name="connsiteY29" fmla="*/ 714375 h 1502112"/>
                <a:gd name="connsiteX30" fmla="*/ 50257 w 1807619"/>
                <a:gd name="connsiteY30" fmla="*/ 685800 h 1502112"/>
                <a:gd name="connsiteX31" fmla="*/ 78832 w 1807619"/>
                <a:gd name="connsiteY31" fmla="*/ 600075 h 1502112"/>
                <a:gd name="connsiteX32" fmla="*/ 121694 w 1807619"/>
                <a:gd name="connsiteY32" fmla="*/ 485775 h 1502112"/>
                <a:gd name="connsiteX33" fmla="*/ 207419 w 1807619"/>
                <a:gd name="connsiteY33" fmla="*/ 414338 h 1502112"/>
                <a:gd name="connsiteX34" fmla="*/ 221707 w 1807619"/>
                <a:gd name="connsiteY34" fmla="*/ 371475 h 1502112"/>
                <a:gd name="connsiteX35" fmla="*/ 321719 w 1807619"/>
                <a:gd name="connsiteY35" fmla="*/ 414338 h 1502112"/>
                <a:gd name="connsiteX36" fmla="*/ 364582 w 1807619"/>
                <a:gd name="connsiteY36" fmla="*/ 428625 h 1502112"/>
                <a:gd name="connsiteX37" fmla="*/ 436019 w 1807619"/>
                <a:gd name="connsiteY37" fmla="*/ 300038 h 1502112"/>
                <a:gd name="connsiteX38" fmla="*/ 450307 w 1807619"/>
                <a:gd name="connsiteY38" fmla="*/ 257175 h 1502112"/>
                <a:gd name="connsiteX39" fmla="*/ 493169 w 1807619"/>
                <a:gd name="connsiteY39" fmla="*/ 57150 h 1502112"/>
                <a:gd name="connsiteX40" fmla="*/ 536032 w 1807619"/>
                <a:gd name="connsiteY40" fmla="*/ 42863 h 1502112"/>
                <a:gd name="connsiteX41" fmla="*/ 593182 w 1807619"/>
                <a:gd name="connsiteY41" fmla="*/ 57150 h 1502112"/>
                <a:gd name="connsiteX42" fmla="*/ 678907 w 1807619"/>
                <a:gd name="connsiteY42" fmla="*/ 85725 h 1502112"/>
                <a:gd name="connsiteX43" fmla="*/ 1078957 w 1807619"/>
                <a:gd name="connsiteY43" fmla="*/ 42863 h 1502112"/>
                <a:gd name="connsiteX44" fmla="*/ 1121819 w 1807619"/>
                <a:gd name="connsiteY44" fmla="*/ 0 h 1502112"/>
                <a:gd name="connsiteX45" fmla="*/ 1278982 w 1807619"/>
                <a:gd name="connsiteY45" fmla="*/ 14288 h 1502112"/>
                <a:gd name="connsiteX46" fmla="*/ 1321844 w 1807619"/>
                <a:gd name="connsiteY46" fmla="*/ 42863 h 1502112"/>
                <a:gd name="connsiteX47" fmla="*/ 1364707 w 1807619"/>
                <a:gd name="connsiteY47" fmla="*/ 57150 h 1502112"/>
                <a:gd name="connsiteX48" fmla="*/ 1450432 w 1807619"/>
                <a:gd name="connsiteY48" fmla="*/ 114300 h 1502112"/>
                <a:gd name="connsiteX49" fmla="*/ 1493294 w 1807619"/>
                <a:gd name="connsiteY49" fmla="*/ 128588 h 1502112"/>
                <a:gd name="connsiteX50" fmla="*/ 1579019 w 1807619"/>
                <a:gd name="connsiteY50" fmla="*/ 185738 h 1502112"/>
                <a:gd name="connsiteX51" fmla="*/ 1636169 w 1807619"/>
                <a:gd name="connsiteY51" fmla="*/ 271463 h 1502112"/>
                <a:gd name="connsiteX52" fmla="*/ 1650457 w 1807619"/>
                <a:gd name="connsiteY52" fmla="*/ 314325 h 1502112"/>
                <a:gd name="connsiteX53" fmla="*/ 1693319 w 1807619"/>
                <a:gd name="connsiteY53" fmla="*/ 328613 h 1502112"/>
                <a:gd name="connsiteX54" fmla="*/ 1721894 w 1807619"/>
                <a:gd name="connsiteY54" fmla="*/ 414338 h 150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07619" h="1502112">
                  <a:moveTo>
                    <a:pt x="1550444" y="157163"/>
                  </a:moveTo>
                  <a:cubicBezTo>
                    <a:pt x="1564732" y="166688"/>
                    <a:pt x="1582580" y="172329"/>
                    <a:pt x="1593307" y="185738"/>
                  </a:cubicBezTo>
                  <a:cubicBezTo>
                    <a:pt x="1602715" y="197498"/>
                    <a:pt x="1600859" y="215130"/>
                    <a:pt x="1607594" y="228600"/>
                  </a:cubicBezTo>
                  <a:cubicBezTo>
                    <a:pt x="1627486" y="268385"/>
                    <a:pt x="1647432" y="282726"/>
                    <a:pt x="1679032" y="314325"/>
                  </a:cubicBezTo>
                  <a:cubicBezTo>
                    <a:pt x="1688557" y="342900"/>
                    <a:pt x="1704281" y="370114"/>
                    <a:pt x="1707607" y="400050"/>
                  </a:cubicBezTo>
                  <a:cubicBezTo>
                    <a:pt x="1712369" y="442913"/>
                    <a:pt x="1707156" y="488108"/>
                    <a:pt x="1721894" y="528638"/>
                  </a:cubicBezTo>
                  <a:cubicBezTo>
                    <a:pt x="1727762" y="544776"/>
                    <a:pt x="1750469" y="547688"/>
                    <a:pt x="1764757" y="557213"/>
                  </a:cubicBezTo>
                  <a:lnTo>
                    <a:pt x="1793332" y="642938"/>
                  </a:lnTo>
                  <a:lnTo>
                    <a:pt x="1807619" y="685800"/>
                  </a:lnTo>
                  <a:cubicBezTo>
                    <a:pt x="1807520" y="687976"/>
                    <a:pt x="1787023" y="1178192"/>
                    <a:pt x="1779044" y="1228725"/>
                  </a:cubicBezTo>
                  <a:cubicBezTo>
                    <a:pt x="1776366" y="1245686"/>
                    <a:pt x="1759994" y="1257300"/>
                    <a:pt x="1750469" y="1271588"/>
                  </a:cubicBezTo>
                  <a:cubicBezTo>
                    <a:pt x="1747360" y="1308896"/>
                    <a:pt x="1764219" y="1440610"/>
                    <a:pt x="1707607" y="1485900"/>
                  </a:cubicBezTo>
                  <a:cubicBezTo>
                    <a:pt x="1695847" y="1495308"/>
                    <a:pt x="1679032" y="1495425"/>
                    <a:pt x="1664744" y="1500188"/>
                  </a:cubicBezTo>
                  <a:cubicBezTo>
                    <a:pt x="1598069" y="1495425"/>
                    <a:pt x="1529568" y="1502112"/>
                    <a:pt x="1464719" y="1485900"/>
                  </a:cubicBezTo>
                  <a:cubicBezTo>
                    <a:pt x="1431402" y="1477571"/>
                    <a:pt x="1407569" y="1447800"/>
                    <a:pt x="1378994" y="1428750"/>
                  </a:cubicBezTo>
                  <a:cubicBezTo>
                    <a:pt x="1349538" y="1409113"/>
                    <a:pt x="1329673" y="1390439"/>
                    <a:pt x="1293269" y="1385888"/>
                  </a:cubicBezTo>
                  <a:cubicBezTo>
                    <a:pt x="1231653" y="1378186"/>
                    <a:pt x="1169444" y="1376363"/>
                    <a:pt x="1107532" y="1371600"/>
                  </a:cubicBezTo>
                  <a:cubicBezTo>
                    <a:pt x="1093244" y="1357313"/>
                    <a:pt x="1077604" y="1344260"/>
                    <a:pt x="1064669" y="1328738"/>
                  </a:cubicBezTo>
                  <a:cubicBezTo>
                    <a:pt x="1053676" y="1315546"/>
                    <a:pt x="1048236" y="1298017"/>
                    <a:pt x="1036094" y="1285875"/>
                  </a:cubicBezTo>
                  <a:cubicBezTo>
                    <a:pt x="1023952" y="1273733"/>
                    <a:pt x="1007519" y="1266825"/>
                    <a:pt x="993232" y="1257300"/>
                  </a:cubicBezTo>
                  <a:cubicBezTo>
                    <a:pt x="957922" y="1151369"/>
                    <a:pt x="991598" y="1185045"/>
                    <a:pt x="907507" y="1143000"/>
                  </a:cubicBezTo>
                  <a:cubicBezTo>
                    <a:pt x="789834" y="1182224"/>
                    <a:pt x="851600" y="1175835"/>
                    <a:pt x="721769" y="1157288"/>
                  </a:cubicBezTo>
                  <a:cubicBezTo>
                    <a:pt x="595131" y="1115075"/>
                    <a:pt x="665980" y="1132039"/>
                    <a:pt x="507457" y="1114425"/>
                  </a:cubicBezTo>
                  <a:cubicBezTo>
                    <a:pt x="328799" y="1069762"/>
                    <a:pt x="550923" y="1126844"/>
                    <a:pt x="407444" y="1085850"/>
                  </a:cubicBezTo>
                  <a:cubicBezTo>
                    <a:pt x="281871" y="1049972"/>
                    <a:pt x="410194" y="1091531"/>
                    <a:pt x="307432" y="1057275"/>
                  </a:cubicBezTo>
                  <a:cubicBezTo>
                    <a:pt x="236486" y="950858"/>
                    <a:pt x="327668" y="1081559"/>
                    <a:pt x="235994" y="971550"/>
                  </a:cubicBezTo>
                  <a:cubicBezTo>
                    <a:pt x="176463" y="900113"/>
                    <a:pt x="243138" y="952501"/>
                    <a:pt x="164557" y="900113"/>
                  </a:cubicBezTo>
                  <a:cubicBezTo>
                    <a:pt x="155032" y="885825"/>
                    <a:pt x="148905" y="868558"/>
                    <a:pt x="135982" y="857250"/>
                  </a:cubicBezTo>
                  <a:cubicBezTo>
                    <a:pt x="110136" y="834635"/>
                    <a:pt x="50257" y="800100"/>
                    <a:pt x="50257" y="800100"/>
                  </a:cubicBezTo>
                  <a:cubicBezTo>
                    <a:pt x="44240" y="791074"/>
                    <a:pt x="0" y="732860"/>
                    <a:pt x="7394" y="714375"/>
                  </a:cubicBezTo>
                  <a:cubicBezTo>
                    <a:pt x="13771" y="698432"/>
                    <a:pt x="35969" y="695325"/>
                    <a:pt x="50257" y="685800"/>
                  </a:cubicBezTo>
                  <a:cubicBezTo>
                    <a:pt x="59782" y="657225"/>
                    <a:pt x="71527" y="629296"/>
                    <a:pt x="78832" y="600075"/>
                  </a:cubicBezTo>
                  <a:cubicBezTo>
                    <a:pt x="90337" y="554054"/>
                    <a:pt x="92958" y="526005"/>
                    <a:pt x="121694" y="485775"/>
                  </a:cubicBezTo>
                  <a:cubicBezTo>
                    <a:pt x="146695" y="450774"/>
                    <a:pt x="173244" y="437122"/>
                    <a:pt x="207419" y="414338"/>
                  </a:cubicBezTo>
                  <a:cubicBezTo>
                    <a:pt x="212182" y="400050"/>
                    <a:pt x="207724" y="377068"/>
                    <a:pt x="221707" y="371475"/>
                  </a:cubicBezTo>
                  <a:cubicBezTo>
                    <a:pt x="254746" y="358259"/>
                    <a:pt x="298170" y="402564"/>
                    <a:pt x="321719" y="414338"/>
                  </a:cubicBezTo>
                  <a:cubicBezTo>
                    <a:pt x="335190" y="421073"/>
                    <a:pt x="350294" y="423863"/>
                    <a:pt x="364582" y="428625"/>
                  </a:cubicBezTo>
                  <a:cubicBezTo>
                    <a:pt x="428743" y="364464"/>
                    <a:pt x="401054" y="404932"/>
                    <a:pt x="436019" y="300038"/>
                  </a:cubicBezTo>
                  <a:lnTo>
                    <a:pt x="450307" y="257175"/>
                  </a:lnTo>
                  <a:cubicBezTo>
                    <a:pt x="454007" y="216475"/>
                    <a:pt x="439379" y="100182"/>
                    <a:pt x="493169" y="57150"/>
                  </a:cubicBezTo>
                  <a:cubicBezTo>
                    <a:pt x="504929" y="47742"/>
                    <a:pt x="521744" y="47625"/>
                    <a:pt x="536032" y="42863"/>
                  </a:cubicBezTo>
                  <a:cubicBezTo>
                    <a:pt x="555082" y="47625"/>
                    <a:pt x="574374" y="51508"/>
                    <a:pt x="593182" y="57150"/>
                  </a:cubicBezTo>
                  <a:cubicBezTo>
                    <a:pt x="622032" y="65805"/>
                    <a:pt x="678907" y="85725"/>
                    <a:pt x="678907" y="85725"/>
                  </a:cubicBezTo>
                  <a:cubicBezTo>
                    <a:pt x="846214" y="79033"/>
                    <a:pt x="966784" y="136341"/>
                    <a:pt x="1078957" y="42863"/>
                  </a:cubicBezTo>
                  <a:cubicBezTo>
                    <a:pt x="1094479" y="29928"/>
                    <a:pt x="1107532" y="14288"/>
                    <a:pt x="1121819" y="0"/>
                  </a:cubicBezTo>
                  <a:cubicBezTo>
                    <a:pt x="1174207" y="4763"/>
                    <a:pt x="1227546" y="3266"/>
                    <a:pt x="1278982" y="14288"/>
                  </a:cubicBezTo>
                  <a:cubicBezTo>
                    <a:pt x="1295772" y="17886"/>
                    <a:pt x="1306485" y="35184"/>
                    <a:pt x="1321844" y="42863"/>
                  </a:cubicBezTo>
                  <a:cubicBezTo>
                    <a:pt x="1335315" y="49598"/>
                    <a:pt x="1350419" y="52388"/>
                    <a:pt x="1364707" y="57150"/>
                  </a:cubicBezTo>
                  <a:cubicBezTo>
                    <a:pt x="1393282" y="76200"/>
                    <a:pt x="1417852" y="103439"/>
                    <a:pt x="1450432" y="114300"/>
                  </a:cubicBezTo>
                  <a:cubicBezTo>
                    <a:pt x="1464719" y="119063"/>
                    <a:pt x="1480129" y="121274"/>
                    <a:pt x="1493294" y="128588"/>
                  </a:cubicBezTo>
                  <a:cubicBezTo>
                    <a:pt x="1523315" y="145267"/>
                    <a:pt x="1579019" y="185738"/>
                    <a:pt x="1579019" y="185738"/>
                  </a:cubicBezTo>
                  <a:cubicBezTo>
                    <a:pt x="1598069" y="214313"/>
                    <a:pt x="1625308" y="238883"/>
                    <a:pt x="1636169" y="271463"/>
                  </a:cubicBezTo>
                  <a:cubicBezTo>
                    <a:pt x="1640932" y="285750"/>
                    <a:pt x="1639808" y="303676"/>
                    <a:pt x="1650457" y="314325"/>
                  </a:cubicBezTo>
                  <a:cubicBezTo>
                    <a:pt x="1661106" y="324974"/>
                    <a:pt x="1679032" y="323850"/>
                    <a:pt x="1693319" y="328613"/>
                  </a:cubicBezTo>
                  <a:cubicBezTo>
                    <a:pt x="1710190" y="396094"/>
                    <a:pt x="1698826" y="368200"/>
                    <a:pt x="1721894" y="41433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2400" y="17526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রাজশাহী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1480" y="1143000"/>
            <a:ext cx="2654720" cy="3361778"/>
            <a:chOff x="5041480" y="1143000"/>
            <a:chExt cx="2654720" cy="336177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6"/>
            <p:cNvSpPr/>
            <p:nvPr/>
          </p:nvSpPr>
          <p:spPr>
            <a:xfrm>
              <a:off x="5041480" y="1143000"/>
              <a:ext cx="2654720" cy="3361778"/>
            </a:xfrm>
            <a:custGeom>
              <a:avLst/>
              <a:gdLst>
                <a:gd name="connsiteX0" fmla="*/ 550125 w 2114355"/>
                <a:gd name="connsiteY0" fmla="*/ 5816 h 2572009"/>
                <a:gd name="connsiteX1" fmla="*/ 466998 w 2114355"/>
                <a:gd name="connsiteY1" fmla="*/ 61234 h 2572009"/>
                <a:gd name="connsiteX2" fmla="*/ 397725 w 2114355"/>
                <a:gd name="connsiteY2" fmla="*/ 130507 h 2572009"/>
                <a:gd name="connsiteX3" fmla="*/ 383870 w 2114355"/>
                <a:gd name="connsiteY3" fmla="*/ 185925 h 2572009"/>
                <a:gd name="connsiteX4" fmla="*/ 342307 w 2114355"/>
                <a:gd name="connsiteY4" fmla="*/ 199779 h 2572009"/>
                <a:gd name="connsiteX5" fmla="*/ 328452 w 2114355"/>
                <a:gd name="connsiteY5" fmla="*/ 241343 h 2572009"/>
                <a:gd name="connsiteX6" fmla="*/ 342307 w 2114355"/>
                <a:gd name="connsiteY6" fmla="*/ 421452 h 2572009"/>
                <a:gd name="connsiteX7" fmla="*/ 370016 w 2114355"/>
                <a:gd name="connsiteY7" fmla="*/ 504579 h 2572009"/>
                <a:gd name="connsiteX8" fmla="*/ 383870 w 2114355"/>
                <a:gd name="connsiteY8" fmla="*/ 546143 h 2572009"/>
                <a:gd name="connsiteX9" fmla="*/ 411579 w 2114355"/>
                <a:gd name="connsiteY9" fmla="*/ 587707 h 2572009"/>
                <a:gd name="connsiteX10" fmla="*/ 439288 w 2114355"/>
                <a:gd name="connsiteY10" fmla="*/ 670834 h 2572009"/>
                <a:gd name="connsiteX11" fmla="*/ 453143 w 2114355"/>
                <a:gd name="connsiteY11" fmla="*/ 712398 h 2572009"/>
                <a:gd name="connsiteX12" fmla="*/ 480852 w 2114355"/>
                <a:gd name="connsiteY12" fmla="*/ 837088 h 2572009"/>
                <a:gd name="connsiteX13" fmla="*/ 466998 w 2114355"/>
                <a:gd name="connsiteY13" fmla="*/ 920216 h 2572009"/>
                <a:gd name="connsiteX14" fmla="*/ 453143 w 2114355"/>
                <a:gd name="connsiteY14" fmla="*/ 961779 h 2572009"/>
                <a:gd name="connsiteX15" fmla="*/ 439288 w 2114355"/>
                <a:gd name="connsiteY15" fmla="*/ 1031052 h 2572009"/>
                <a:gd name="connsiteX16" fmla="*/ 453143 w 2114355"/>
                <a:gd name="connsiteY16" fmla="*/ 1086470 h 2572009"/>
                <a:gd name="connsiteX17" fmla="*/ 480852 w 2114355"/>
                <a:gd name="connsiteY17" fmla="*/ 1128034 h 2572009"/>
                <a:gd name="connsiteX18" fmla="*/ 439288 w 2114355"/>
                <a:gd name="connsiteY18" fmla="*/ 1197307 h 2572009"/>
                <a:gd name="connsiteX19" fmla="*/ 411579 w 2114355"/>
                <a:gd name="connsiteY19" fmla="*/ 1335852 h 2572009"/>
                <a:gd name="connsiteX20" fmla="*/ 425434 w 2114355"/>
                <a:gd name="connsiteY20" fmla="*/ 1529816 h 2572009"/>
                <a:gd name="connsiteX21" fmla="*/ 383870 w 2114355"/>
                <a:gd name="connsiteY21" fmla="*/ 1557525 h 2572009"/>
                <a:gd name="connsiteX22" fmla="*/ 328452 w 2114355"/>
                <a:gd name="connsiteY22" fmla="*/ 1599088 h 2572009"/>
                <a:gd name="connsiteX23" fmla="*/ 286888 w 2114355"/>
                <a:gd name="connsiteY23" fmla="*/ 1612943 h 2572009"/>
                <a:gd name="connsiteX24" fmla="*/ 162198 w 2114355"/>
                <a:gd name="connsiteY24" fmla="*/ 1571379 h 2572009"/>
                <a:gd name="connsiteX25" fmla="*/ 120634 w 2114355"/>
                <a:gd name="connsiteY25" fmla="*/ 1557525 h 2572009"/>
                <a:gd name="connsiteX26" fmla="*/ 79070 w 2114355"/>
                <a:gd name="connsiteY26" fmla="*/ 1529816 h 2572009"/>
                <a:gd name="connsiteX27" fmla="*/ 51361 w 2114355"/>
                <a:gd name="connsiteY27" fmla="*/ 1571379 h 2572009"/>
                <a:gd name="connsiteX28" fmla="*/ 9798 w 2114355"/>
                <a:gd name="connsiteY28" fmla="*/ 1682216 h 2572009"/>
                <a:gd name="connsiteX29" fmla="*/ 23652 w 2114355"/>
                <a:gd name="connsiteY29" fmla="*/ 1723779 h 2572009"/>
                <a:gd name="connsiteX30" fmla="*/ 106779 w 2114355"/>
                <a:gd name="connsiteY30" fmla="*/ 1765343 h 2572009"/>
                <a:gd name="connsiteX31" fmla="*/ 162198 w 2114355"/>
                <a:gd name="connsiteY31" fmla="*/ 1834616 h 2572009"/>
                <a:gd name="connsiteX32" fmla="*/ 231470 w 2114355"/>
                <a:gd name="connsiteY32" fmla="*/ 1903888 h 2572009"/>
                <a:gd name="connsiteX33" fmla="*/ 273034 w 2114355"/>
                <a:gd name="connsiteY33" fmla="*/ 2083998 h 2572009"/>
                <a:gd name="connsiteX34" fmla="*/ 300743 w 2114355"/>
                <a:gd name="connsiteY34" fmla="*/ 2125561 h 2572009"/>
                <a:gd name="connsiteX35" fmla="*/ 342307 w 2114355"/>
                <a:gd name="connsiteY35" fmla="*/ 2277961 h 2572009"/>
                <a:gd name="connsiteX36" fmla="*/ 356161 w 2114355"/>
                <a:gd name="connsiteY36" fmla="*/ 2319525 h 2572009"/>
                <a:gd name="connsiteX37" fmla="*/ 397725 w 2114355"/>
                <a:gd name="connsiteY37" fmla="*/ 2347234 h 2572009"/>
                <a:gd name="connsiteX38" fmla="*/ 425434 w 2114355"/>
                <a:gd name="connsiteY38" fmla="*/ 2388798 h 2572009"/>
                <a:gd name="connsiteX39" fmla="*/ 439288 w 2114355"/>
                <a:gd name="connsiteY39" fmla="*/ 2430361 h 2572009"/>
                <a:gd name="connsiteX40" fmla="*/ 466998 w 2114355"/>
                <a:gd name="connsiteY40" fmla="*/ 2458070 h 2572009"/>
                <a:gd name="connsiteX41" fmla="*/ 494707 w 2114355"/>
                <a:gd name="connsiteY41" fmla="*/ 2499634 h 2572009"/>
                <a:gd name="connsiteX42" fmla="*/ 536270 w 2114355"/>
                <a:gd name="connsiteY42" fmla="*/ 2513488 h 2572009"/>
                <a:gd name="connsiteX43" fmla="*/ 605543 w 2114355"/>
                <a:gd name="connsiteY43" fmla="*/ 2568907 h 2572009"/>
                <a:gd name="connsiteX44" fmla="*/ 688670 w 2114355"/>
                <a:gd name="connsiteY44" fmla="*/ 2555052 h 2572009"/>
                <a:gd name="connsiteX45" fmla="*/ 785652 w 2114355"/>
                <a:gd name="connsiteY45" fmla="*/ 2444216 h 2572009"/>
                <a:gd name="connsiteX46" fmla="*/ 868779 w 2114355"/>
                <a:gd name="connsiteY46" fmla="*/ 2416507 h 2572009"/>
                <a:gd name="connsiteX47" fmla="*/ 993470 w 2114355"/>
                <a:gd name="connsiteY47" fmla="*/ 2471925 h 2572009"/>
                <a:gd name="connsiteX48" fmla="*/ 1007325 w 2114355"/>
                <a:gd name="connsiteY48" fmla="*/ 2416507 h 2572009"/>
                <a:gd name="connsiteX49" fmla="*/ 1145870 w 2114355"/>
                <a:gd name="connsiteY49" fmla="*/ 2402652 h 2572009"/>
                <a:gd name="connsiteX50" fmla="*/ 1187434 w 2114355"/>
                <a:gd name="connsiteY50" fmla="*/ 2388798 h 2572009"/>
                <a:gd name="connsiteX51" fmla="*/ 1201288 w 2114355"/>
                <a:gd name="connsiteY51" fmla="*/ 2347234 h 2572009"/>
                <a:gd name="connsiteX52" fmla="*/ 1256707 w 2114355"/>
                <a:gd name="connsiteY52" fmla="*/ 2250252 h 2572009"/>
                <a:gd name="connsiteX53" fmla="*/ 1228998 w 2114355"/>
                <a:gd name="connsiteY53" fmla="*/ 2208688 h 2572009"/>
                <a:gd name="connsiteX54" fmla="*/ 1215143 w 2114355"/>
                <a:gd name="connsiteY54" fmla="*/ 2153270 h 2572009"/>
                <a:gd name="connsiteX55" fmla="*/ 1159725 w 2114355"/>
                <a:gd name="connsiteY55" fmla="*/ 2139416 h 2572009"/>
                <a:gd name="connsiteX56" fmla="*/ 1118161 w 2114355"/>
                <a:gd name="connsiteY56" fmla="*/ 2125561 h 2572009"/>
                <a:gd name="connsiteX57" fmla="*/ 1076598 w 2114355"/>
                <a:gd name="connsiteY57" fmla="*/ 2056288 h 2572009"/>
                <a:gd name="connsiteX58" fmla="*/ 1035034 w 2114355"/>
                <a:gd name="connsiteY58" fmla="*/ 2042434 h 2572009"/>
                <a:gd name="connsiteX59" fmla="*/ 1090452 w 2114355"/>
                <a:gd name="connsiteY59" fmla="*/ 2028579 h 2572009"/>
                <a:gd name="connsiteX60" fmla="*/ 1228998 w 2114355"/>
                <a:gd name="connsiteY60" fmla="*/ 2000870 h 2572009"/>
                <a:gd name="connsiteX61" fmla="*/ 1256707 w 2114355"/>
                <a:gd name="connsiteY61" fmla="*/ 1959307 h 2572009"/>
                <a:gd name="connsiteX62" fmla="*/ 1215143 w 2114355"/>
                <a:gd name="connsiteY62" fmla="*/ 1876179 h 2572009"/>
                <a:gd name="connsiteX63" fmla="*/ 1256707 w 2114355"/>
                <a:gd name="connsiteY63" fmla="*/ 1862325 h 2572009"/>
                <a:gd name="connsiteX64" fmla="*/ 1284416 w 2114355"/>
                <a:gd name="connsiteY64" fmla="*/ 1806907 h 2572009"/>
                <a:gd name="connsiteX65" fmla="*/ 1381398 w 2114355"/>
                <a:gd name="connsiteY65" fmla="*/ 1793052 h 2572009"/>
                <a:gd name="connsiteX66" fmla="*/ 1409107 w 2114355"/>
                <a:gd name="connsiteY66" fmla="*/ 1709925 h 2572009"/>
                <a:gd name="connsiteX67" fmla="*/ 1450670 w 2114355"/>
                <a:gd name="connsiteY67" fmla="*/ 1668361 h 2572009"/>
                <a:gd name="connsiteX68" fmla="*/ 1478379 w 2114355"/>
                <a:gd name="connsiteY68" fmla="*/ 1626798 h 2572009"/>
                <a:gd name="connsiteX69" fmla="*/ 1603070 w 2114355"/>
                <a:gd name="connsiteY69" fmla="*/ 1557525 h 2572009"/>
                <a:gd name="connsiteX70" fmla="*/ 1658488 w 2114355"/>
                <a:gd name="connsiteY70" fmla="*/ 1543670 h 2572009"/>
                <a:gd name="connsiteX71" fmla="*/ 1727761 w 2114355"/>
                <a:gd name="connsiteY71" fmla="*/ 1474398 h 2572009"/>
                <a:gd name="connsiteX72" fmla="*/ 1755470 w 2114355"/>
                <a:gd name="connsiteY72" fmla="*/ 1446688 h 2572009"/>
                <a:gd name="connsiteX73" fmla="*/ 1824743 w 2114355"/>
                <a:gd name="connsiteY73" fmla="*/ 1321998 h 2572009"/>
                <a:gd name="connsiteX74" fmla="*/ 1810888 w 2114355"/>
                <a:gd name="connsiteY74" fmla="*/ 1252725 h 2572009"/>
                <a:gd name="connsiteX75" fmla="*/ 1783179 w 2114355"/>
                <a:gd name="connsiteY75" fmla="*/ 1211161 h 2572009"/>
                <a:gd name="connsiteX76" fmla="*/ 1866307 w 2114355"/>
                <a:gd name="connsiteY76" fmla="*/ 1155743 h 2572009"/>
                <a:gd name="connsiteX77" fmla="*/ 1907870 w 2114355"/>
                <a:gd name="connsiteY77" fmla="*/ 1128034 h 2572009"/>
                <a:gd name="connsiteX78" fmla="*/ 1935579 w 2114355"/>
                <a:gd name="connsiteY78" fmla="*/ 1072616 h 2572009"/>
                <a:gd name="connsiteX79" fmla="*/ 1977143 w 2114355"/>
                <a:gd name="connsiteY79" fmla="*/ 1031052 h 2572009"/>
                <a:gd name="connsiteX80" fmla="*/ 1990998 w 2114355"/>
                <a:gd name="connsiteY80" fmla="*/ 906361 h 2572009"/>
                <a:gd name="connsiteX81" fmla="*/ 2074125 w 2114355"/>
                <a:gd name="connsiteY81" fmla="*/ 823234 h 2572009"/>
                <a:gd name="connsiteX82" fmla="*/ 2101834 w 2114355"/>
                <a:gd name="connsiteY82" fmla="*/ 698543 h 2572009"/>
                <a:gd name="connsiteX83" fmla="*/ 2018707 w 2114355"/>
                <a:gd name="connsiteY83" fmla="*/ 643125 h 2572009"/>
                <a:gd name="connsiteX84" fmla="*/ 1990998 w 2114355"/>
                <a:gd name="connsiteY84" fmla="*/ 601561 h 2572009"/>
                <a:gd name="connsiteX85" fmla="*/ 1949434 w 2114355"/>
                <a:gd name="connsiteY85" fmla="*/ 463016 h 2572009"/>
                <a:gd name="connsiteX86" fmla="*/ 1935579 w 2114355"/>
                <a:gd name="connsiteY86" fmla="*/ 324470 h 2572009"/>
                <a:gd name="connsiteX87" fmla="*/ 1921725 w 2114355"/>
                <a:gd name="connsiteY87" fmla="*/ 269052 h 2572009"/>
                <a:gd name="connsiteX88" fmla="*/ 1990998 w 2114355"/>
                <a:gd name="connsiteY88" fmla="*/ 185925 h 2572009"/>
                <a:gd name="connsiteX89" fmla="*/ 1977143 w 2114355"/>
                <a:gd name="connsiteY89" fmla="*/ 144361 h 2572009"/>
                <a:gd name="connsiteX90" fmla="*/ 1589216 w 2114355"/>
                <a:gd name="connsiteY90" fmla="*/ 172070 h 2572009"/>
                <a:gd name="connsiteX91" fmla="*/ 1021179 w 2114355"/>
                <a:gd name="connsiteY91" fmla="*/ 158216 h 2572009"/>
                <a:gd name="connsiteX92" fmla="*/ 979616 w 2114355"/>
                <a:gd name="connsiteY92" fmla="*/ 116652 h 2572009"/>
                <a:gd name="connsiteX93" fmla="*/ 896488 w 2114355"/>
                <a:gd name="connsiteY93" fmla="*/ 88943 h 2572009"/>
                <a:gd name="connsiteX94" fmla="*/ 854925 w 2114355"/>
                <a:gd name="connsiteY94" fmla="*/ 75088 h 2572009"/>
                <a:gd name="connsiteX95" fmla="*/ 550125 w 2114355"/>
                <a:gd name="connsiteY95" fmla="*/ 47379 h 2572009"/>
                <a:gd name="connsiteX96" fmla="*/ 494707 w 2114355"/>
                <a:gd name="connsiteY96" fmla="*/ 33525 h 257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114355" h="2572009">
                  <a:moveTo>
                    <a:pt x="550125" y="5816"/>
                  </a:moveTo>
                  <a:cubicBezTo>
                    <a:pt x="461047" y="28085"/>
                    <a:pt x="520578" y="0"/>
                    <a:pt x="466998" y="61234"/>
                  </a:cubicBezTo>
                  <a:cubicBezTo>
                    <a:pt x="445494" y="85810"/>
                    <a:pt x="397725" y="130507"/>
                    <a:pt x="397725" y="130507"/>
                  </a:cubicBezTo>
                  <a:cubicBezTo>
                    <a:pt x="393107" y="148980"/>
                    <a:pt x="395765" y="171056"/>
                    <a:pt x="383870" y="185925"/>
                  </a:cubicBezTo>
                  <a:cubicBezTo>
                    <a:pt x="374747" y="197329"/>
                    <a:pt x="352633" y="189453"/>
                    <a:pt x="342307" y="199779"/>
                  </a:cubicBezTo>
                  <a:cubicBezTo>
                    <a:pt x="331980" y="210106"/>
                    <a:pt x="333070" y="227488"/>
                    <a:pt x="328452" y="241343"/>
                  </a:cubicBezTo>
                  <a:cubicBezTo>
                    <a:pt x="333070" y="301379"/>
                    <a:pt x="332916" y="361975"/>
                    <a:pt x="342307" y="421452"/>
                  </a:cubicBezTo>
                  <a:cubicBezTo>
                    <a:pt x="346862" y="450302"/>
                    <a:pt x="360780" y="476870"/>
                    <a:pt x="370016" y="504579"/>
                  </a:cubicBezTo>
                  <a:cubicBezTo>
                    <a:pt x="374634" y="518434"/>
                    <a:pt x="375769" y="533992"/>
                    <a:pt x="383870" y="546143"/>
                  </a:cubicBezTo>
                  <a:cubicBezTo>
                    <a:pt x="393106" y="559998"/>
                    <a:pt x="404816" y="572491"/>
                    <a:pt x="411579" y="587707"/>
                  </a:cubicBezTo>
                  <a:cubicBezTo>
                    <a:pt x="423441" y="614397"/>
                    <a:pt x="430052" y="643125"/>
                    <a:pt x="439288" y="670834"/>
                  </a:cubicBezTo>
                  <a:cubicBezTo>
                    <a:pt x="443906" y="684689"/>
                    <a:pt x="450742" y="697993"/>
                    <a:pt x="453143" y="712398"/>
                  </a:cubicBezTo>
                  <a:cubicBezTo>
                    <a:pt x="469399" y="809930"/>
                    <a:pt x="458115" y="768875"/>
                    <a:pt x="480852" y="837088"/>
                  </a:cubicBezTo>
                  <a:cubicBezTo>
                    <a:pt x="476234" y="864797"/>
                    <a:pt x="473092" y="892793"/>
                    <a:pt x="466998" y="920216"/>
                  </a:cubicBezTo>
                  <a:cubicBezTo>
                    <a:pt x="463830" y="934472"/>
                    <a:pt x="456685" y="947611"/>
                    <a:pt x="453143" y="961779"/>
                  </a:cubicBezTo>
                  <a:cubicBezTo>
                    <a:pt x="447431" y="984624"/>
                    <a:pt x="443906" y="1007961"/>
                    <a:pt x="439288" y="1031052"/>
                  </a:cubicBezTo>
                  <a:cubicBezTo>
                    <a:pt x="443906" y="1049525"/>
                    <a:pt x="445642" y="1068968"/>
                    <a:pt x="453143" y="1086470"/>
                  </a:cubicBezTo>
                  <a:cubicBezTo>
                    <a:pt x="459702" y="1101775"/>
                    <a:pt x="478114" y="1111609"/>
                    <a:pt x="480852" y="1128034"/>
                  </a:cubicBezTo>
                  <a:cubicBezTo>
                    <a:pt x="485991" y="1158867"/>
                    <a:pt x="456642" y="1179953"/>
                    <a:pt x="439288" y="1197307"/>
                  </a:cubicBezTo>
                  <a:cubicBezTo>
                    <a:pt x="422227" y="1248490"/>
                    <a:pt x="411579" y="1272175"/>
                    <a:pt x="411579" y="1335852"/>
                  </a:cubicBezTo>
                  <a:cubicBezTo>
                    <a:pt x="411579" y="1400671"/>
                    <a:pt x="420816" y="1465161"/>
                    <a:pt x="425434" y="1529816"/>
                  </a:cubicBezTo>
                  <a:cubicBezTo>
                    <a:pt x="411579" y="1539052"/>
                    <a:pt x="397420" y="1547847"/>
                    <a:pt x="383870" y="1557525"/>
                  </a:cubicBezTo>
                  <a:cubicBezTo>
                    <a:pt x="365080" y="1570946"/>
                    <a:pt x="348500" y="1587632"/>
                    <a:pt x="328452" y="1599088"/>
                  </a:cubicBezTo>
                  <a:cubicBezTo>
                    <a:pt x="315772" y="1606334"/>
                    <a:pt x="300743" y="1608325"/>
                    <a:pt x="286888" y="1612943"/>
                  </a:cubicBezTo>
                  <a:lnTo>
                    <a:pt x="162198" y="1571379"/>
                  </a:lnTo>
                  <a:lnTo>
                    <a:pt x="120634" y="1557525"/>
                  </a:lnTo>
                  <a:cubicBezTo>
                    <a:pt x="106779" y="1548289"/>
                    <a:pt x="95398" y="1526551"/>
                    <a:pt x="79070" y="1529816"/>
                  </a:cubicBezTo>
                  <a:cubicBezTo>
                    <a:pt x="62742" y="1533081"/>
                    <a:pt x="57207" y="1555788"/>
                    <a:pt x="51361" y="1571379"/>
                  </a:cubicBezTo>
                  <a:cubicBezTo>
                    <a:pt x="0" y="1708342"/>
                    <a:pt x="74781" y="1584740"/>
                    <a:pt x="9798" y="1682216"/>
                  </a:cubicBezTo>
                  <a:cubicBezTo>
                    <a:pt x="14416" y="1696070"/>
                    <a:pt x="14529" y="1712375"/>
                    <a:pt x="23652" y="1723779"/>
                  </a:cubicBezTo>
                  <a:cubicBezTo>
                    <a:pt x="43184" y="1748194"/>
                    <a:pt x="79400" y="1756216"/>
                    <a:pt x="106779" y="1765343"/>
                  </a:cubicBezTo>
                  <a:cubicBezTo>
                    <a:pt x="133752" y="1846259"/>
                    <a:pt x="99530" y="1771949"/>
                    <a:pt x="162198" y="1834616"/>
                  </a:cubicBezTo>
                  <a:cubicBezTo>
                    <a:pt x="254565" y="1926981"/>
                    <a:pt x="120631" y="1829995"/>
                    <a:pt x="231470" y="1903888"/>
                  </a:cubicBezTo>
                  <a:cubicBezTo>
                    <a:pt x="238032" y="1936697"/>
                    <a:pt x="263487" y="2069677"/>
                    <a:pt x="273034" y="2083998"/>
                  </a:cubicBezTo>
                  <a:lnTo>
                    <a:pt x="300743" y="2125561"/>
                  </a:lnTo>
                  <a:cubicBezTo>
                    <a:pt x="320327" y="2223478"/>
                    <a:pt x="307151" y="2172490"/>
                    <a:pt x="342307" y="2277961"/>
                  </a:cubicBezTo>
                  <a:cubicBezTo>
                    <a:pt x="346925" y="2291816"/>
                    <a:pt x="344010" y="2311424"/>
                    <a:pt x="356161" y="2319525"/>
                  </a:cubicBezTo>
                  <a:lnTo>
                    <a:pt x="397725" y="2347234"/>
                  </a:lnTo>
                  <a:cubicBezTo>
                    <a:pt x="406961" y="2361089"/>
                    <a:pt x="417987" y="2373905"/>
                    <a:pt x="425434" y="2388798"/>
                  </a:cubicBezTo>
                  <a:cubicBezTo>
                    <a:pt x="431965" y="2401860"/>
                    <a:pt x="431774" y="2417838"/>
                    <a:pt x="439288" y="2430361"/>
                  </a:cubicBezTo>
                  <a:cubicBezTo>
                    <a:pt x="446009" y="2441562"/>
                    <a:pt x="458838" y="2447870"/>
                    <a:pt x="466998" y="2458070"/>
                  </a:cubicBezTo>
                  <a:cubicBezTo>
                    <a:pt x="477400" y="2471072"/>
                    <a:pt x="481705" y="2489232"/>
                    <a:pt x="494707" y="2499634"/>
                  </a:cubicBezTo>
                  <a:cubicBezTo>
                    <a:pt x="506111" y="2508757"/>
                    <a:pt x="522416" y="2508870"/>
                    <a:pt x="536270" y="2513488"/>
                  </a:cubicBezTo>
                  <a:cubicBezTo>
                    <a:pt x="550047" y="2527265"/>
                    <a:pt x="585879" y="2566722"/>
                    <a:pt x="605543" y="2568907"/>
                  </a:cubicBezTo>
                  <a:cubicBezTo>
                    <a:pt x="633462" y="2572009"/>
                    <a:pt x="660961" y="2559670"/>
                    <a:pt x="688670" y="2555052"/>
                  </a:cubicBezTo>
                  <a:cubicBezTo>
                    <a:pt x="724158" y="2501820"/>
                    <a:pt x="730962" y="2468522"/>
                    <a:pt x="785652" y="2444216"/>
                  </a:cubicBezTo>
                  <a:cubicBezTo>
                    <a:pt x="812342" y="2432354"/>
                    <a:pt x="868779" y="2416507"/>
                    <a:pt x="868779" y="2416507"/>
                  </a:cubicBezTo>
                  <a:cubicBezTo>
                    <a:pt x="898623" y="2461272"/>
                    <a:pt x="911343" y="2502722"/>
                    <a:pt x="993470" y="2471925"/>
                  </a:cubicBezTo>
                  <a:cubicBezTo>
                    <a:pt x="1011299" y="2465239"/>
                    <a:pt x="989991" y="2424386"/>
                    <a:pt x="1007325" y="2416507"/>
                  </a:cubicBezTo>
                  <a:cubicBezTo>
                    <a:pt x="1049577" y="2397302"/>
                    <a:pt x="1099688" y="2407270"/>
                    <a:pt x="1145870" y="2402652"/>
                  </a:cubicBezTo>
                  <a:cubicBezTo>
                    <a:pt x="1159725" y="2398034"/>
                    <a:pt x="1177107" y="2399125"/>
                    <a:pt x="1187434" y="2388798"/>
                  </a:cubicBezTo>
                  <a:cubicBezTo>
                    <a:pt x="1197761" y="2378471"/>
                    <a:pt x="1195535" y="2360657"/>
                    <a:pt x="1201288" y="2347234"/>
                  </a:cubicBezTo>
                  <a:cubicBezTo>
                    <a:pt x="1222379" y="2298022"/>
                    <a:pt x="1228882" y="2291990"/>
                    <a:pt x="1256707" y="2250252"/>
                  </a:cubicBezTo>
                  <a:cubicBezTo>
                    <a:pt x="1247471" y="2236397"/>
                    <a:pt x="1235557" y="2223993"/>
                    <a:pt x="1228998" y="2208688"/>
                  </a:cubicBezTo>
                  <a:cubicBezTo>
                    <a:pt x="1221497" y="2191186"/>
                    <a:pt x="1228607" y="2166734"/>
                    <a:pt x="1215143" y="2153270"/>
                  </a:cubicBezTo>
                  <a:cubicBezTo>
                    <a:pt x="1201679" y="2139806"/>
                    <a:pt x="1178034" y="2144647"/>
                    <a:pt x="1159725" y="2139416"/>
                  </a:cubicBezTo>
                  <a:cubicBezTo>
                    <a:pt x="1145683" y="2135404"/>
                    <a:pt x="1132016" y="2130179"/>
                    <a:pt x="1118161" y="2125561"/>
                  </a:cubicBezTo>
                  <a:cubicBezTo>
                    <a:pt x="1107264" y="2092869"/>
                    <a:pt x="1108294" y="2075305"/>
                    <a:pt x="1076598" y="2056288"/>
                  </a:cubicBezTo>
                  <a:cubicBezTo>
                    <a:pt x="1064075" y="2048774"/>
                    <a:pt x="1048889" y="2047052"/>
                    <a:pt x="1035034" y="2042434"/>
                  </a:cubicBezTo>
                  <a:cubicBezTo>
                    <a:pt x="1053507" y="2037816"/>
                    <a:pt x="1071718" y="2031985"/>
                    <a:pt x="1090452" y="2028579"/>
                  </a:cubicBezTo>
                  <a:cubicBezTo>
                    <a:pt x="1230549" y="2003107"/>
                    <a:pt x="1143638" y="2029324"/>
                    <a:pt x="1228998" y="2000870"/>
                  </a:cubicBezTo>
                  <a:cubicBezTo>
                    <a:pt x="1238234" y="1987016"/>
                    <a:pt x="1253970" y="1975731"/>
                    <a:pt x="1256707" y="1959307"/>
                  </a:cubicBezTo>
                  <a:cubicBezTo>
                    <a:pt x="1260531" y="1936363"/>
                    <a:pt x="1224792" y="1890653"/>
                    <a:pt x="1215143" y="1876179"/>
                  </a:cubicBezTo>
                  <a:cubicBezTo>
                    <a:pt x="1228998" y="1871561"/>
                    <a:pt x="1246380" y="1872652"/>
                    <a:pt x="1256707" y="1862325"/>
                  </a:cubicBezTo>
                  <a:cubicBezTo>
                    <a:pt x="1271311" y="1847721"/>
                    <a:pt x="1266362" y="1816937"/>
                    <a:pt x="1284416" y="1806907"/>
                  </a:cubicBezTo>
                  <a:cubicBezTo>
                    <a:pt x="1312962" y="1791048"/>
                    <a:pt x="1349071" y="1797670"/>
                    <a:pt x="1381398" y="1793052"/>
                  </a:cubicBezTo>
                  <a:cubicBezTo>
                    <a:pt x="1390634" y="1765343"/>
                    <a:pt x="1388454" y="1730578"/>
                    <a:pt x="1409107" y="1709925"/>
                  </a:cubicBezTo>
                  <a:cubicBezTo>
                    <a:pt x="1422961" y="1696070"/>
                    <a:pt x="1438127" y="1683413"/>
                    <a:pt x="1450670" y="1668361"/>
                  </a:cubicBezTo>
                  <a:cubicBezTo>
                    <a:pt x="1461330" y="1655569"/>
                    <a:pt x="1465848" y="1637763"/>
                    <a:pt x="1478379" y="1626798"/>
                  </a:cubicBezTo>
                  <a:cubicBezTo>
                    <a:pt x="1526496" y="1584696"/>
                    <a:pt x="1550595" y="1572518"/>
                    <a:pt x="1603070" y="1557525"/>
                  </a:cubicBezTo>
                  <a:cubicBezTo>
                    <a:pt x="1621379" y="1552294"/>
                    <a:pt x="1640015" y="1548288"/>
                    <a:pt x="1658488" y="1543670"/>
                  </a:cubicBezTo>
                  <a:lnTo>
                    <a:pt x="1727761" y="1474398"/>
                  </a:lnTo>
                  <a:lnTo>
                    <a:pt x="1755470" y="1446688"/>
                  </a:lnTo>
                  <a:cubicBezTo>
                    <a:pt x="1789375" y="1344973"/>
                    <a:pt x="1762526" y="1384214"/>
                    <a:pt x="1824743" y="1321998"/>
                  </a:cubicBezTo>
                  <a:cubicBezTo>
                    <a:pt x="1820125" y="1298907"/>
                    <a:pt x="1819156" y="1274774"/>
                    <a:pt x="1810888" y="1252725"/>
                  </a:cubicBezTo>
                  <a:cubicBezTo>
                    <a:pt x="1805041" y="1237134"/>
                    <a:pt x="1774918" y="1225618"/>
                    <a:pt x="1783179" y="1211161"/>
                  </a:cubicBezTo>
                  <a:cubicBezTo>
                    <a:pt x="1799702" y="1182247"/>
                    <a:pt x="1838598" y="1174216"/>
                    <a:pt x="1866307" y="1155743"/>
                  </a:cubicBezTo>
                  <a:lnTo>
                    <a:pt x="1907870" y="1128034"/>
                  </a:lnTo>
                  <a:cubicBezTo>
                    <a:pt x="1917106" y="1109561"/>
                    <a:pt x="1923575" y="1089422"/>
                    <a:pt x="1935579" y="1072616"/>
                  </a:cubicBezTo>
                  <a:cubicBezTo>
                    <a:pt x="1946967" y="1056672"/>
                    <a:pt x="1970947" y="1049640"/>
                    <a:pt x="1977143" y="1031052"/>
                  </a:cubicBezTo>
                  <a:cubicBezTo>
                    <a:pt x="1990368" y="991379"/>
                    <a:pt x="1978700" y="946331"/>
                    <a:pt x="1990998" y="906361"/>
                  </a:cubicBezTo>
                  <a:cubicBezTo>
                    <a:pt x="2004303" y="863121"/>
                    <a:pt x="2040930" y="845363"/>
                    <a:pt x="2074125" y="823234"/>
                  </a:cubicBezTo>
                  <a:cubicBezTo>
                    <a:pt x="2083361" y="781670"/>
                    <a:pt x="2114355" y="739238"/>
                    <a:pt x="2101834" y="698543"/>
                  </a:cubicBezTo>
                  <a:cubicBezTo>
                    <a:pt x="2092040" y="666714"/>
                    <a:pt x="2018707" y="643125"/>
                    <a:pt x="2018707" y="643125"/>
                  </a:cubicBezTo>
                  <a:cubicBezTo>
                    <a:pt x="2009471" y="629270"/>
                    <a:pt x="1997761" y="616777"/>
                    <a:pt x="1990998" y="601561"/>
                  </a:cubicBezTo>
                  <a:cubicBezTo>
                    <a:pt x="1971720" y="558186"/>
                    <a:pt x="1960949" y="509079"/>
                    <a:pt x="1949434" y="463016"/>
                  </a:cubicBezTo>
                  <a:cubicBezTo>
                    <a:pt x="1944816" y="416834"/>
                    <a:pt x="1942143" y="370416"/>
                    <a:pt x="1935579" y="324470"/>
                  </a:cubicBezTo>
                  <a:cubicBezTo>
                    <a:pt x="1932886" y="305620"/>
                    <a:pt x="1917107" y="287525"/>
                    <a:pt x="1921725" y="269052"/>
                  </a:cubicBezTo>
                  <a:cubicBezTo>
                    <a:pt x="1927215" y="247093"/>
                    <a:pt x="1971800" y="205122"/>
                    <a:pt x="1990998" y="185925"/>
                  </a:cubicBezTo>
                  <a:cubicBezTo>
                    <a:pt x="1986380" y="172070"/>
                    <a:pt x="1991658" y="145974"/>
                    <a:pt x="1977143" y="144361"/>
                  </a:cubicBezTo>
                  <a:cubicBezTo>
                    <a:pt x="1931655" y="139307"/>
                    <a:pt x="1663649" y="165304"/>
                    <a:pt x="1589216" y="172070"/>
                  </a:cubicBezTo>
                  <a:cubicBezTo>
                    <a:pt x="1399870" y="167452"/>
                    <a:pt x="1209803" y="175364"/>
                    <a:pt x="1021179" y="158216"/>
                  </a:cubicBezTo>
                  <a:cubicBezTo>
                    <a:pt x="1001666" y="156442"/>
                    <a:pt x="996744" y="126167"/>
                    <a:pt x="979616" y="116652"/>
                  </a:cubicBezTo>
                  <a:cubicBezTo>
                    <a:pt x="954083" y="102467"/>
                    <a:pt x="924197" y="98180"/>
                    <a:pt x="896488" y="88943"/>
                  </a:cubicBezTo>
                  <a:cubicBezTo>
                    <a:pt x="882634" y="84325"/>
                    <a:pt x="869245" y="77952"/>
                    <a:pt x="854925" y="75088"/>
                  </a:cubicBezTo>
                  <a:cubicBezTo>
                    <a:pt x="708534" y="45811"/>
                    <a:pt x="809160" y="62617"/>
                    <a:pt x="550125" y="47379"/>
                  </a:cubicBezTo>
                  <a:lnTo>
                    <a:pt x="494707" y="33525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2133600"/>
              <a:ext cx="8382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ঢাকা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90436" y="2707956"/>
            <a:ext cx="1953164" cy="3540444"/>
            <a:chOff x="3990436" y="2707956"/>
            <a:chExt cx="1953164" cy="3540444"/>
          </a:xfrm>
        </p:grpSpPr>
        <p:sp>
          <p:nvSpPr>
            <p:cNvPr id="10" name="Freeform 9"/>
            <p:cNvSpPr/>
            <p:nvPr/>
          </p:nvSpPr>
          <p:spPr>
            <a:xfrm>
              <a:off x="3990436" y="2707956"/>
              <a:ext cx="1953164" cy="3540444"/>
            </a:xfrm>
            <a:custGeom>
              <a:avLst/>
              <a:gdLst>
                <a:gd name="connsiteX0" fmla="*/ 156291 w 1555600"/>
                <a:gd name="connsiteY0" fmla="*/ 69272 h 2708702"/>
                <a:gd name="connsiteX1" fmla="*/ 364109 w 1555600"/>
                <a:gd name="connsiteY1" fmla="*/ 55418 h 2708702"/>
                <a:gd name="connsiteX2" fmla="*/ 405673 w 1555600"/>
                <a:gd name="connsiteY2" fmla="*/ 13854 h 2708702"/>
                <a:gd name="connsiteX3" fmla="*/ 447236 w 1555600"/>
                <a:gd name="connsiteY3" fmla="*/ 0 h 2708702"/>
                <a:gd name="connsiteX4" fmla="*/ 474945 w 1555600"/>
                <a:gd name="connsiteY4" fmla="*/ 41563 h 2708702"/>
                <a:gd name="connsiteX5" fmla="*/ 488800 w 1555600"/>
                <a:gd name="connsiteY5" fmla="*/ 96981 h 2708702"/>
                <a:gd name="connsiteX6" fmla="*/ 558073 w 1555600"/>
                <a:gd name="connsiteY6" fmla="*/ 166254 h 2708702"/>
                <a:gd name="connsiteX7" fmla="*/ 655054 w 1555600"/>
                <a:gd name="connsiteY7" fmla="*/ 263236 h 2708702"/>
                <a:gd name="connsiteX8" fmla="*/ 696618 w 1555600"/>
                <a:gd name="connsiteY8" fmla="*/ 290945 h 2708702"/>
                <a:gd name="connsiteX9" fmla="*/ 779745 w 1555600"/>
                <a:gd name="connsiteY9" fmla="*/ 277091 h 2708702"/>
                <a:gd name="connsiteX10" fmla="*/ 821309 w 1555600"/>
                <a:gd name="connsiteY10" fmla="*/ 249381 h 2708702"/>
                <a:gd name="connsiteX11" fmla="*/ 904436 w 1555600"/>
                <a:gd name="connsiteY11" fmla="*/ 263236 h 2708702"/>
                <a:gd name="connsiteX12" fmla="*/ 890582 w 1555600"/>
                <a:gd name="connsiteY12" fmla="*/ 374072 h 2708702"/>
                <a:gd name="connsiteX13" fmla="*/ 849018 w 1555600"/>
                <a:gd name="connsiteY13" fmla="*/ 498763 h 2708702"/>
                <a:gd name="connsiteX14" fmla="*/ 835163 w 1555600"/>
                <a:gd name="connsiteY14" fmla="*/ 540327 h 2708702"/>
                <a:gd name="connsiteX15" fmla="*/ 904436 w 1555600"/>
                <a:gd name="connsiteY15" fmla="*/ 554181 h 2708702"/>
                <a:gd name="connsiteX16" fmla="*/ 959854 w 1555600"/>
                <a:gd name="connsiteY16" fmla="*/ 623454 h 2708702"/>
                <a:gd name="connsiteX17" fmla="*/ 1001418 w 1555600"/>
                <a:gd name="connsiteY17" fmla="*/ 651163 h 2708702"/>
                <a:gd name="connsiteX18" fmla="*/ 1042982 w 1555600"/>
                <a:gd name="connsiteY18" fmla="*/ 706581 h 2708702"/>
                <a:gd name="connsiteX19" fmla="*/ 1112254 w 1555600"/>
                <a:gd name="connsiteY19" fmla="*/ 762000 h 2708702"/>
                <a:gd name="connsiteX20" fmla="*/ 1126109 w 1555600"/>
                <a:gd name="connsiteY20" fmla="*/ 914400 h 2708702"/>
                <a:gd name="connsiteX21" fmla="*/ 1153818 w 1555600"/>
                <a:gd name="connsiteY21" fmla="*/ 955963 h 2708702"/>
                <a:gd name="connsiteX22" fmla="*/ 1181527 w 1555600"/>
                <a:gd name="connsiteY22" fmla="*/ 1039091 h 2708702"/>
                <a:gd name="connsiteX23" fmla="*/ 1223091 w 1555600"/>
                <a:gd name="connsiteY23" fmla="*/ 1094509 h 2708702"/>
                <a:gd name="connsiteX24" fmla="*/ 1278509 w 1555600"/>
                <a:gd name="connsiteY24" fmla="*/ 1177636 h 2708702"/>
                <a:gd name="connsiteX25" fmla="*/ 1347782 w 1555600"/>
                <a:gd name="connsiteY25" fmla="*/ 1288472 h 2708702"/>
                <a:gd name="connsiteX26" fmla="*/ 1375491 w 1555600"/>
                <a:gd name="connsiteY26" fmla="*/ 1330036 h 2708702"/>
                <a:gd name="connsiteX27" fmla="*/ 1417054 w 1555600"/>
                <a:gd name="connsiteY27" fmla="*/ 1427018 h 2708702"/>
                <a:gd name="connsiteX28" fmla="*/ 1486327 w 1555600"/>
                <a:gd name="connsiteY28" fmla="*/ 1496291 h 2708702"/>
                <a:gd name="connsiteX29" fmla="*/ 1500182 w 1555600"/>
                <a:gd name="connsiteY29" fmla="*/ 1537854 h 2708702"/>
                <a:gd name="connsiteX30" fmla="*/ 1555600 w 1555600"/>
                <a:gd name="connsiteY30" fmla="*/ 1620981 h 2708702"/>
                <a:gd name="connsiteX31" fmla="*/ 1541745 w 1555600"/>
                <a:gd name="connsiteY31" fmla="*/ 1759527 h 2708702"/>
                <a:gd name="connsiteX32" fmla="*/ 1500182 w 1555600"/>
                <a:gd name="connsiteY32" fmla="*/ 1801091 h 2708702"/>
                <a:gd name="connsiteX33" fmla="*/ 1444763 w 1555600"/>
                <a:gd name="connsiteY33" fmla="*/ 1870363 h 2708702"/>
                <a:gd name="connsiteX34" fmla="*/ 1389345 w 1555600"/>
                <a:gd name="connsiteY34" fmla="*/ 1995054 h 2708702"/>
                <a:gd name="connsiteX35" fmla="*/ 1361636 w 1555600"/>
                <a:gd name="connsiteY35" fmla="*/ 2189018 h 2708702"/>
                <a:gd name="connsiteX36" fmla="*/ 1347782 w 1555600"/>
                <a:gd name="connsiteY36" fmla="*/ 2327563 h 2708702"/>
                <a:gd name="connsiteX37" fmla="*/ 1320073 w 1555600"/>
                <a:gd name="connsiteY37" fmla="*/ 2410691 h 2708702"/>
                <a:gd name="connsiteX38" fmla="*/ 1278509 w 1555600"/>
                <a:gd name="connsiteY38" fmla="*/ 2507672 h 2708702"/>
                <a:gd name="connsiteX39" fmla="*/ 1098400 w 1555600"/>
                <a:gd name="connsiteY39" fmla="*/ 2563091 h 2708702"/>
                <a:gd name="connsiteX40" fmla="*/ 987563 w 1555600"/>
                <a:gd name="connsiteY40" fmla="*/ 2576945 h 2708702"/>
                <a:gd name="connsiteX41" fmla="*/ 1001418 w 1555600"/>
                <a:gd name="connsiteY41" fmla="*/ 2521527 h 2708702"/>
                <a:gd name="connsiteX42" fmla="*/ 1029127 w 1555600"/>
                <a:gd name="connsiteY42" fmla="*/ 2438400 h 2708702"/>
                <a:gd name="connsiteX43" fmla="*/ 1056836 w 1555600"/>
                <a:gd name="connsiteY43" fmla="*/ 2313709 h 2708702"/>
                <a:gd name="connsiteX44" fmla="*/ 1070691 w 1555600"/>
                <a:gd name="connsiteY44" fmla="*/ 2189018 h 2708702"/>
                <a:gd name="connsiteX45" fmla="*/ 1056836 w 1555600"/>
                <a:gd name="connsiteY45" fmla="*/ 2119745 h 2708702"/>
                <a:gd name="connsiteX46" fmla="*/ 1015273 w 1555600"/>
                <a:gd name="connsiteY46" fmla="*/ 2258291 h 2708702"/>
                <a:gd name="connsiteX47" fmla="*/ 987563 w 1555600"/>
                <a:gd name="connsiteY47" fmla="*/ 2286000 h 2708702"/>
                <a:gd name="connsiteX48" fmla="*/ 973709 w 1555600"/>
                <a:gd name="connsiteY48" fmla="*/ 2438400 h 2708702"/>
                <a:gd name="connsiteX49" fmla="*/ 932145 w 1555600"/>
                <a:gd name="connsiteY49" fmla="*/ 2479963 h 2708702"/>
                <a:gd name="connsiteX50" fmla="*/ 849018 w 1555600"/>
                <a:gd name="connsiteY50" fmla="*/ 2535381 h 2708702"/>
                <a:gd name="connsiteX51" fmla="*/ 835163 w 1555600"/>
                <a:gd name="connsiteY51" fmla="*/ 2576945 h 2708702"/>
                <a:gd name="connsiteX52" fmla="*/ 779745 w 1555600"/>
                <a:gd name="connsiteY52" fmla="*/ 2521527 h 2708702"/>
                <a:gd name="connsiteX53" fmla="*/ 793600 w 1555600"/>
                <a:gd name="connsiteY53" fmla="*/ 2479963 h 2708702"/>
                <a:gd name="connsiteX54" fmla="*/ 779745 w 1555600"/>
                <a:gd name="connsiteY54" fmla="*/ 2549236 h 2708702"/>
                <a:gd name="connsiteX55" fmla="*/ 738182 w 1555600"/>
                <a:gd name="connsiteY55" fmla="*/ 2576945 h 2708702"/>
                <a:gd name="connsiteX56" fmla="*/ 724327 w 1555600"/>
                <a:gd name="connsiteY56" fmla="*/ 2660072 h 2708702"/>
                <a:gd name="connsiteX57" fmla="*/ 585782 w 1555600"/>
                <a:gd name="connsiteY57" fmla="*/ 2673927 h 2708702"/>
                <a:gd name="connsiteX58" fmla="*/ 613491 w 1555600"/>
                <a:gd name="connsiteY58" fmla="*/ 2549236 h 2708702"/>
                <a:gd name="connsiteX59" fmla="*/ 530363 w 1555600"/>
                <a:gd name="connsiteY59" fmla="*/ 2521527 h 2708702"/>
                <a:gd name="connsiteX60" fmla="*/ 488800 w 1555600"/>
                <a:gd name="connsiteY60" fmla="*/ 2493818 h 2708702"/>
                <a:gd name="connsiteX61" fmla="*/ 488800 w 1555600"/>
                <a:gd name="connsiteY61" fmla="*/ 2189018 h 2708702"/>
                <a:gd name="connsiteX62" fmla="*/ 474945 w 1555600"/>
                <a:gd name="connsiteY62" fmla="*/ 2105891 h 2708702"/>
                <a:gd name="connsiteX63" fmla="*/ 447236 w 1555600"/>
                <a:gd name="connsiteY63" fmla="*/ 2078181 h 2708702"/>
                <a:gd name="connsiteX64" fmla="*/ 419527 w 1555600"/>
                <a:gd name="connsiteY64" fmla="*/ 2036618 h 2708702"/>
                <a:gd name="connsiteX65" fmla="*/ 391818 w 1555600"/>
                <a:gd name="connsiteY65" fmla="*/ 1607127 h 2708702"/>
                <a:gd name="connsiteX66" fmla="*/ 350254 w 1555600"/>
                <a:gd name="connsiteY66" fmla="*/ 1385454 h 2708702"/>
                <a:gd name="connsiteX67" fmla="*/ 308691 w 1555600"/>
                <a:gd name="connsiteY67" fmla="*/ 1343891 h 2708702"/>
                <a:gd name="connsiteX68" fmla="*/ 308691 w 1555600"/>
                <a:gd name="connsiteY68" fmla="*/ 1163781 h 2708702"/>
                <a:gd name="connsiteX69" fmla="*/ 364109 w 1555600"/>
                <a:gd name="connsiteY69" fmla="*/ 1149927 h 2708702"/>
                <a:gd name="connsiteX70" fmla="*/ 405673 w 1555600"/>
                <a:gd name="connsiteY70" fmla="*/ 1108363 h 2708702"/>
                <a:gd name="connsiteX71" fmla="*/ 308691 w 1555600"/>
                <a:gd name="connsiteY71" fmla="*/ 1011381 h 2708702"/>
                <a:gd name="connsiteX72" fmla="*/ 239418 w 1555600"/>
                <a:gd name="connsiteY72" fmla="*/ 1025236 h 2708702"/>
                <a:gd name="connsiteX73" fmla="*/ 197854 w 1555600"/>
                <a:gd name="connsiteY73" fmla="*/ 1039091 h 2708702"/>
                <a:gd name="connsiteX74" fmla="*/ 142436 w 1555600"/>
                <a:gd name="connsiteY74" fmla="*/ 1025236 h 2708702"/>
                <a:gd name="connsiteX75" fmla="*/ 156291 w 1555600"/>
                <a:gd name="connsiteY75" fmla="*/ 872836 h 2708702"/>
                <a:gd name="connsiteX76" fmla="*/ 184000 w 1555600"/>
                <a:gd name="connsiteY76" fmla="*/ 831272 h 2708702"/>
                <a:gd name="connsiteX77" fmla="*/ 142436 w 1555600"/>
                <a:gd name="connsiteY77" fmla="*/ 720436 h 2708702"/>
                <a:gd name="connsiteX78" fmla="*/ 100873 w 1555600"/>
                <a:gd name="connsiteY78" fmla="*/ 692727 h 2708702"/>
                <a:gd name="connsiteX79" fmla="*/ 31600 w 1555600"/>
                <a:gd name="connsiteY79" fmla="*/ 637309 h 2708702"/>
                <a:gd name="connsiteX80" fmla="*/ 3891 w 1555600"/>
                <a:gd name="connsiteY80" fmla="*/ 595745 h 2708702"/>
                <a:gd name="connsiteX81" fmla="*/ 17745 w 1555600"/>
                <a:gd name="connsiteY81" fmla="*/ 374072 h 2708702"/>
                <a:gd name="connsiteX82" fmla="*/ 87018 w 1555600"/>
                <a:gd name="connsiteY82" fmla="*/ 304800 h 2708702"/>
                <a:gd name="connsiteX83" fmla="*/ 128582 w 1555600"/>
                <a:gd name="connsiteY83" fmla="*/ 290945 h 2708702"/>
                <a:gd name="connsiteX84" fmla="*/ 170145 w 1555600"/>
                <a:gd name="connsiteY84" fmla="*/ 263236 h 2708702"/>
                <a:gd name="connsiteX85" fmla="*/ 170145 w 1555600"/>
                <a:gd name="connsiteY85" fmla="*/ 152400 h 2708702"/>
                <a:gd name="connsiteX86" fmla="*/ 156291 w 1555600"/>
                <a:gd name="connsiteY86" fmla="*/ 110836 h 2708702"/>
                <a:gd name="connsiteX87" fmla="*/ 211709 w 1555600"/>
                <a:gd name="connsiteY87" fmla="*/ 138545 h 27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55600" h="2708702">
                  <a:moveTo>
                    <a:pt x="156291" y="69272"/>
                  </a:moveTo>
                  <a:cubicBezTo>
                    <a:pt x="239414" y="96981"/>
                    <a:pt x="228613" y="100583"/>
                    <a:pt x="364109" y="55418"/>
                  </a:cubicBezTo>
                  <a:cubicBezTo>
                    <a:pt x="382697" y="49222"/>
                    <a:pt x="389370" y="24722"/>
                    <a:pt x="405673" y="13854"/>
                  </a:cubicBezTo>
                  <a:cubicBezTo>
                    <a:pt x="417824" y="5753"/>
                    <a:pt x="433382" y="4618"/>
                    <a:pt x="447236" y="0"/>
                  </a:cubicBezTo>
                  <a:cubicBezTo>
                    <a:pt x="456472" y="13854"/>
                    <a:pt x="468386" y="26258"/>
                    <a:pt x="474945" y="41563"/>
                  </a:cubicBezTo>
                  <a:cubicBezTo>
                    <a:pt x="482446" y="59065"/>
                    <a:pt x="478238" y="81138"/>
                    <a:pt x="488800" y="96981"/>
                  </a:cubicBezTo>
                  <a:cubicBezTo>
                    <a:pt x="506914" y="124152"/>
                    <a:pt x="558073" y="166254"/>
                    <a:pt x="558073" y="166254"/>
                  </a:cubicBezTo>
                  <a:cubicBezTo>
                    <a:pt x="582458" y="239411"/>
                    <a:pt x="559776" y="199717"/>
                    <a:pt x="655054" y="263236"/>
                  </a:cubicBezTo>
                  <a:lnTo>
                    <a:pt x="696618" y="290945"/>
                  </a:lnTo>
                  <a:cubicBezTo>
                    <a:pt x="724327" y="286327"/>
                    <a:pt x="753095" y="285974"/>
                    <a:pt x="779745" y="277091"/>
                  </a:cubicBezTo>
                  <a:cubicBezTo>
                    <a:pt x="795542" y="271825"/>
                    <a:pt x="804759" y="251220"/>
                    <a:pt x="821309" y="249381"/>
                  </a:cubicBezTo>
                  <a:cubicBezTo>
                    <a:pt x="849228" y="246279"/>
                    <a:pt x="876727" y="258618"/>
                    <a:pt x="904436" y="263236"/>
                  </a:cubicBezTo>
                  <a:cubicBezTo>
                    <a:pt x="937410" y="362159"/>
                    <a:pt x="956447" y="330161"/>
                    <a:pt x="890582" y="374072"/>
                  </a:cubicBezTo>
                  <a:lnTo>
                    <a:pt x="849018" y="498763"/>
                  </a:lnTo>
                  <a:lnTo>
                    <a:pt x="835163" y="540327"/>
                  </a:lnTo>
                  <a:cubicBezTo>
                    <a:pt x="858254" y="544945"/>
                    <a:pt x="882792" y="544905"/>
                    <a:pt x="904436" y="554181"/>
                  </a:cubicBezTo>
                  <a:cubicBezTo>
                    <a:pt x="928427" y="564463"/>
                    <a:pt x="944647" y="608247"/>
                    <a:pt x="959854" y="623454"/>
                  </a:cubicBezTo>
                  <a:cubicBezTo>
                    <a:pt x="971628" y="635228"/>
                    <a:pt x="989644" y="639389"/>
                    <a:pt x="1001418" y="651163"/>
                  </a:cubicBezTo>
                  <a:cubicBezTo>
                    <a:pt x="1017746" y="667491"/>
                    <a:pt x="1028200" y="688842"/>
                    <a:pt x="1042982" y="706581"/>
                  </a:cubicBezTo>
                  <a:cubicBezTo>
                    <a:pt x="1067661" y="736196"/>
                    <a:pt x="1078693" y="739626"/>
                    <a:pt x="1112254" y="762000"/>
                  </a:cubicBezTo>
                  <a:cubicBezTo>
                    <a:pt x="1116872" y="812800"/>
                    <a:pt x="1115421" y="864523"/>
                    <a:pt x="1126109" y="914400"/>
                  </a:cubicBezTo>
                  <a:cubicBezTo>
                    <a:pt x="1129598" y="930681"/>
                    <a:pt x="1147055" y="940747"/>
                    <a:pt x="1153818" y="955963"/>
                  </a:cubicBezTo>
                  <a:cubicBezTo>
                    <a:pt x="1165681" y="982654"/>
                    <a:pt x="1164002" y="1015725"/>
                    <a:pt x="1181527" y="1039091"/>
                  </a:cubicBezTo>
                  <a:cubicBezTo>
                    <a:pt x="1195382" y="1057564"/>
                    <a:pt x="1209849" y="1075592"/>
                    <a:pt x="1223091" y="1094509"/>
                  </a:cubicBezTo>
                  <a:cubicBezTo>
                    <a:pt x="1242189" y="1121791"/>
                    <a:pt x="1278509" y="1177636"/>
                    <a:pt x="1278509" y="1177636"/>
                  </a:cubicBezTo>
                  <a:cubicBezTo>
                    <a:pt x="1311484" y="1276560"/>
                    <a:pt x="1281916" y="1244562"/>
                    <a:pt x="1347782" y="1288472"/>
                  </a:cubicBezTo>
                  <a:cubicBezTo>
                    <a:pt x="1357018" y="1302327"/>
                    <a:pt x="1368045" y="1315143"/>
                    <a:pt x="1375491" y="1330036"/>
                  </a:cubicBezTo>
                  <a:cubicBezTo>
                    <a:pt x="1400205" y="1379466"/>
                    <a:pt x="1376691" y="1375123"/>
                    <a:pt x="1417054" y="1427018"/>
                  </a:cubicBezTo>
                  <a:cubicBezTo>
                    <a:pt x="1437103" y="1452795"/>
                    <a:pt x="1486327" y="1496291"/>
                    <a:pt x="1486327" y="1496291"/>
                  </a:cubicBezTo>
                  <a:cubicBezTo>
                    <a:pt x="1490945" y="1510145"/>
                    <a:pt x="1493090" y="1525088"/>
                    <a:pt x="1500182" y="1537854"/>
                  </a:cubicBezTo>
                  <a:cubicBezTo>
                    <a:pt x="1516355" y="1566965"/>
                    <a:pt x="1555600" y="1620981"/>
                    <a:pt x="1555600" y="1620981"/>
                  </a:cubicBezTo>
                  <a:cubicBezTo>
                    <a:pt x="1550982" y="1667163"/>
                    <a:pt x="1555394" y="1715167"/>
                    <a:pt x="1541745" y="1759527"/>
                  </a:cubicBezTo>
                  <a:cubicBezTo>
                    <a:pt x="1535983" y="1778254"/>
                    <a:pt x="1512725" y="1786039"/>
                    <a:pt x="1500182" y="1801091"/>
                  </a:cubicBezTo>
                  <a:cubicBezTo>
                    <a:pt x="1412811" y="1905936"/>
                    <a:pt x="1525367" y="1789762"/>
                    <a:pt x="1444763" y="1870363"/>
                  </a:cubicBezTo>
                  <a:cubicBezTo>
                    <a:pt x="1411789" y="1969287"/>
                    <a:pt x="1433256" y="1929188"/>
                    <a:pt x="1389345" y="1995054"/>
                  </a:cubicBezTo>
                  <a:cubicBezTo>
                    <a:pt x="1380109" y="2059709"/>
                    <a:pt x="1368134" y="2124031"/>
                    <a:pt x="1361636" y="2189018"/>
                  </a:cubicBezTo>
                  <a:cubicBezTo>
                    <a:pt x="1357018" y="2235200"/>
                    <a:pt x="1356335" y="2281946"/>
                    <a:pt x="1347782" y="2327563"/>
                  </a:cubicBezTo>
                  <a:cubicBezTo>
                    <a:pt x="1342399" y="2356271"/>
                    <a:pt x="1327157" y="2382355"/>
                    <a:pt x="1320073" y="2410691"/>
                  </a:cubicBezTo>
                  <a:cubicBezTo>
                    <a:pt x="1309474" y="2453086"/>
                    <a:pt x="1310401" y="2475780"/>
                    <a:pt x="1278509" y="2507672"/>
                  </a:cubicBezTo>
                  <a:cubicBezTo>
                    <a:pt x="1232282" y="2553899"/>
                    <a:pt x="1156992" y="2554720"/>
                    <a:pt x="1098400" y="2563091"/>
                  </a:cubicBezTo>
                  <a:cubicBezTo>
                    <a:pt x="1070402" y="2581756"/>
                    <a:pt x="1026269" y="2625328"/>
                    <a:pt x="987563" y="2576945"/>
                  </a:cubicBezTo>
                  <a:cubicBezTo>
                    <a:pt x="975668" y="2562076"/>
                    <a:pt x="995946" y="2539765"/>
                    <a:pt x="1001418" y="2521527"/>
                  </a:cubicBezTo>
                  <a:cubicBezTo>
                    <a:pt x="1009811" y="2493551"/>
                    <a:pt x="1024325" y="2467210"/>
                    <a:pt x="1029127" y="2438400"/>
                  </a:cubicBezTo>
                  <a:cubicBezTo>
                    <a:pt x="1045383" y="2340867"/>
                    <a:pt x="1034099" y="2381922"/>
                    <a:pt x="1056836" y="2313709"/>
                  </a:cubicBezTo>
                  <a:cubicBezTo>
                    <a:pt x="1061454" y="2272145"/>
                    <a:pt x="1070691" y="2230837"/>
                    <a:pt x="1070691" y="2189018"/>
                  </a:cubicBezTo>
                  <a:cubicBezTo>
                    <a:pt x="1070691" y="2165470"/>
                    <a:pt x="1079176" y="2112299"/>
                    <a:pt x="1056836" y="2119745"/>
                  </a:cubicBezTo>
                  <a:cubicBezTo>
                    <a:pt x="1038531" y="2125846"/>
                    <a:pt x="1026154" y="2236528"/>
                    <a:pt x="1015273" y="2258291"/>
                  </a:cubicBezTo>
                  <a:cubicBezTo>
                    <a:pt x="1009431" y="2269974"/>
                    <a:pt x="996800" y="2276764"/>
                    <a:pt x="987563" y="2286000"/>
                  </a:cubicBezTo>
                  <a:cubicBezTo>
                    <a:pt x="982945" y="2336800"/>
                    <a:pt x="987722" y="2389353"/>
                    <a:pt x="973709" y="2438400"/>
                  </a:cubicBezTo>
                  <a:cubicBezTo>
                    <a:pt x="968326" y="2457239"/>
                    <a:pt x="947611" y="2467934"/>
                    <a:pt x="932145" y="2479963"/>
                  </a:cubicBezTo>
                  <a:cubicBezTo>
                    <a:pt x="905858" y="2500408"/>
                    <a:pt x="849018" y="2535381"/>
                    <a:pt x="849018" y="2535381"/>
                  </a:cubicBezTo>
                  <a:cubicBezTo>
                    <a:pt x="844400" y="2549236"/>
                    <a:pt x="848225" y="2570414"/>
                    <a:pt x="835163" y="2576945"/>
                  </a:cubicBezTo>
                  <a:cubicBezTo>
                    <a:pt x="792940" y="2598057"/>
                    <a:pt x="785023" y="2537360"/>
                    <a:pt x="779745" y="2521527"/>
                  </a:cubicBezTo>
                  <a:cubicBezTo>
                    <a:pt x="784363" y="2507672"/>
                    <a:pt x="793600" y="2465359"/>
                    <a:pt x="793600" y="2479963"/>
                  </a:cubicBezTo>
                  <a:cubicBezTo>
                    <a:pt x="793600" y="2503511"/>
                    <a:pt x="791428" y="2528790"/>
                    <a:pt x="779745" y="2549236"/>
                  </a:cubicBezTo>
                  <a:cubicBezTo>
                    <a:pt x="771484" y="2563693"/>
                    <a:pt x="752036" y="2567709"/>
                    <a:pt x="738182" y="2576945"/>
                  </a:cubicBezTo>
                  <a:cubicBezTo>
                    <a:pt x="733564" y="2604654"/>
                    <a:pt x="739215" y="2636251"/>
                    <a:pt x="724327" y="2660072"/>
                  </a:cubicBezTo>
                  <a:cubicBezTo>
                    <a:pt x="693933" y="2708702"/>
                    <a:pt x="621070" y="2679808"/>
                    <a:pt x="585782" y="2673927"/>
                  </a:cubicBezTo>
                  <a:cubicBezTo>
                    <a:pt x="639749" y="2655937"/>
                    <a:pt x="687586" y="2655086"/>
                    <a:pt x="613491" y="2549236"/>
                  </a:cubicBezTo>
                  <a:cubicBezTo>
                    <a:pt x="596741" y="2525308"/>
                    <a:pt x="530363" y="2521527"/>
                    <a:pt x="530363" y="2521527"/>
                  </a:cubicBezTo>
                  <a:cubicBezTo>
                    <a:pt x="516509" y="2512291"/>
                    <a:pt x="492614" y="2510026"/>
                    <a:pt x="488800" y="2493818"/>
                  </a:cubicBezTo>
                  <a:cubicBezTo>
                    <a:pt x="457458" y="2360615"/>
                    <a:pt x="472330" y="2304307"/>
                    <a:pt x="488800" y="2189018"/>
                  </a:cubicBezTo>
                  <a:cubicBezTo>
                    <a:pt x="484182" y="2161309"/>
                    <a:pt x="484809" y="2132194"/>
                    <a:pt x="474945" y="2105891"/>
                  </a:cubicBezTo>
                  <a:cubicBezTo>
                    <a:pt x="470358" y="2093660"/>
                    <a:pt x="455396" y="2088381"/>
                    <a:pt x="447236" y="2078181"/>
                  </a:cubicBezTo>
                  <a:cubicBezTo>
                    <a:pt x="436834" y="2065179"/>
                    <a:pt x="428763" y="2050472"/>
                    <a:pt x="419527" y="2036618"/>
                  </a:cubicBezTo>
                  <a:cubicBezTo>
                    <a:pt x="387755" y="1655339"/>
                    <a:pt x="425378" y="2127290"/>
                    <a:pt x="391818" y="1607127"/>
                  </a:cubicBezTo>
                  <a:cubicBezTo>
                    <a:pt x="386137" y="1519079"/>
                    <a:pt x="399160" y="1453922"/>
                    <a:pt x="350254" y="1385454"/>
                  </a:cubicBezTo>
                  <a:cubicBezTo>
                    <a:pt x="338866" y="1369511"/>
                    <a:pt x="322545" y="1357745"/>
                    <a:pt x="308691" y="1343891"/>
                  </a:cubicBezTo>
                  <a:cubicBezTo>
                    <a:pt x="305732" y="1320222"/>
                    <a:pt x="278795" y="1199656"/>
                    <a:pt x="308691" y="1163781"/>
                  </a:cubicBezTo>
                  <a:cubicBezTo>
                    <a:pt x="320881" y="1149153"/>
                    <a:pt x="345636" y="1154545"/>
                    <a:pt x="364109" y="1149927"/>
                  </a:cubicBezTo>
                  <a:cubicBezTo>
                    <a:pt x="377964" y="1136072"/>
                    <a:pt x="407837" y="1127837"/>
                    <a:pt x="405673" y="1108363"/>
                  </a:cubicBezTo>
                  <a:cubicBezTo>
                    <a:pt x="397122" y="1031409"/>
                    <a:pt x="357742" y="1027732"/>
                    <a:pt x="308691" y="1011381"/>
                  </a:cubicBezTo>
                  <a:cubicBezTo>
                    <a:pt x="285600" y="1015999"/>
                    <a:pt x="262263" y="1019525"/>
                    <a:pt x="239418" y="1025236"/>
                  </a:cubicBezTo>
                  <a:cubicBezTo>
                    <a:pt x="225250" y="1028778"/>
                    <a:pt x="212458" y="1039091"/>
                    <a:pt x="197854" y="1039091"/>
                  </a:cubicBezTo>
                  <a:cubicBezTo>
                    <a:pt x="178813" y="1039091"/>
                    <a:pt x="160909" y="1029854"/>
                    <a:pt x="142436" y="1025236"/>
                  </a:cubicBezTo>
                  <a:cubicBezTo>
                    <a:pt x="147054" y="974436"/>
                    <a:pt x="145603" y="922713"/>
                    <a:pt x="156291" y="872836"/>
                  </a:cubicBezTo>
                  <a:cubicBezTo>
                    <a:pt x="159780" y="856554"/>
                    <a:pt x="181935" y="847795"/>
                    <a:pt x="184000" y="831272"/>
                  </a:cubicBezTo>
                  <a:cubicBezTo>
                    <a:pt x="188405" y="796028"/>
                    <a:pt x="167986" y="745986"/>
                    <a:pt x="142436" y="720436"/>
                  </a:cubicBezTo>
                  <a:cubicBezTo>
                    <a:pt x="130662" y="708662"/>
                    <a:pt x="113875" y="703129"/>
                    <a:pt x="100873" y="692727"/>
                  </a:cubicBezTo>
                  <a:cubicBezTo>
                    <a:pt x="2165" y="613761"/>
                    <a:pt x="159525" y="722593"/>
                    <a:pt x="31600" y="637309"/>
                  </a:cubicBezTo>
                  <a:cubicBezTo>
                    <a:pt x="22364" y="623454"/>
                    <a:pt x="4766" y="612373"/>
                    <a:pt x="3891" y="595745"/>
                  </a:cubicBezTo>
                  <a:cubicBezTo>
                    <a:pt x="0" y="521812"/>
                    <a:pt x="6198" y="447201"/>
                    <a:pt x="17745" y="374072"/>
                  </a:cubicBezTo>
                  <a:cubicBezTo>
                    <a:pt x="22495" y="343988"/>
                    <a:pt x="63796" y="316411"/>
                    <a:pt x="87018" y="304800"/>
                  </a:cubicBezTo>
                  <a:cubicBezTo>
                    <a:pt x="100080" y="298269"/>
                    <a:pt x="115520" y="297476"/>
                    <a:pt x="128582" y="290945"/>
                  </a:cubicBezTo>
                  <a:cubicBezTo>
                    <a:pt x="143475" y="283498"/>
                    <a:pt x="156291" y="272472"/>
                    <a:pt x="170145" y="263236"/>
                  </a:cubicBezTo>
                  <a:cubicBezTo>
                    <a:pt x="189966" y="203775"/>
                    <a:pt x="189252" y="228829"/>
                    <a:pt x="170145" y="152400"/>
                  </a:cubicBezTo>
                  <a:cubicBezTo>
                    <a:pt x="166603" y="138232"/>
                    <a:pt x="145964" y="121163"/>
                    <a:pt x="156291" y="110836"/>
                  </a:cubicBezTo>
                  <a:cubicBezTo>
                    <a:pt x="172209" y="94918"/>
                    <a:pt x="201767" y="128604"/>
                    <a:pt x="211709" y="138545"/>
                  </a:cubicBezTo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43434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খুলনা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2057400"/>
            <a:ext cx="849344" cy="722370"/>
            <a:chOff x="4865656" y="2097031"/>
            <a:chExt cx="849344" cy="722370"/>
          </a:xfrm>
        </p:grpSpPr>
        <p:sp>
          <p:nvSpPr>
            <p:cNvPr id="13" name="Freeform 12"/>
            <p:cNvSpPr/>
            <p:nvPr/>
          </p:nvSpPr>
          <p:spPr>
            <a:xfrm>
              <a:off x="4865656" y="2097031"/>
              <a:ext cx="775687" cy="722370"/>
            </a:xfrm>
            <a:custGeom>
              <a:avLst/>
              <a:gdLst>
                <a:gd name="connsiteX0" fmla="*/ 335918 w 764543"/>
                <a:gd name="connsiteY0" fmla="*/ 5284 h 637747"/>
                <a:gd name="connsiteX1" fmla="*/ 250193 w 764543"/>
                <a:gd name="connsiteY1" fmla="*/ 91009 h 637747"/>
                <a:gd name="connsiteX2" fmla="*/ 207331 w 764543"/>
                <a:gd name="connsiteY2" fmla="*/ 133871 h 637747"/>
                <a:gd name="connsiteX3" fmla="*/ 193043 w 764543"/>
                <a:gd name="connsiteY3" fmla="*/ 176734 h 637747"/>
                <a:gd name="connsiteX4" fmla="*/ 93031 w 764543"/>
                <a:gd name="connsiteY4" fmla="*/ 205309 h 637747"/>
                <a:gd name="connsiteX5" fmla="*/ 121606 w 764543"/>
                <a:gd name="connsiteY5" fmla="*/ 262459 h 637747"/>
                <a:gd name="connsiteX6" fmla="*/ 78743 w 764543"/>
                <a:gd name="connsiteY6" fmla="*/ 276746 h 637747"/>
                <a:gd name="connsiteX7" fmla="*/ 35881 w 764543"/>
                <a:gd name="connsiteY7" fmla="*/ 305321 h 637747"/>
                <a:gd name="connsiteX8" fmla="*/ 35881 w 764543"/>
                <a:gd name="connsiteY8" fmla="*/ 405334 h 637747"/>
                <a:gd name="connsiteX9" fmla="*/ 78743 w 764543"/>
                <a:gd name="connsiteY9" fmla="*/ 376759 h 637747"/>
                <a:gd name="connsiteX10" fmla="*/ 93031 w 764543"/>
                <a:gd name="connsiteY10" fmla="*/ 419621 h 637747"/>
                <a:gd name="connsiteX11" fmla="*/ 135893 w 764543"/>
                <a:gd name="connsiteY11" fmla="*/ 433909 h 637747"/>
                <a:gd name="connsiteX12" fmla="*/ 178756 w 764543"/>
                <a:gd name="connsiteY12" fmla="*/ 462484 h 637747"/>
                <a:gd name="connsiteX13" fmla="*/ 193043 w 764543"/>
                <a:gd name="connsiteY13" fmla="*/ 533921 h 637747"/>
                <a:gd name="connsiteX14" fmla="*/ 278768 w 764543"/>
                <a:gd name="connsiteY14" fmla="*/ 562496 h 637747"/>
                <a:gd name="connsiteX15" fmla="*/ 421643 w 764543"/>
                <a:gd name="connsiteY15" fmla="*/ 591071 h 637747"/>
                <a:gd name="connsiteX16" fmla="*/ 378781 w 764543"/>
                <a:gd name="connsiteY16" fmla="*/ 605359 h 637747"/>
                <a:gd name="connsiteX17" fmla="*/ 435931 w 764543"/>
                <a:gd name="connsiteY17" fmla="*/ 633934 h 637747"/>
                <a:gd name="connsiteX18" fmla="*/ 664531 w 764543"/>
                <a:gd name="connsiteY18" fmla="*/ 619646 h 637747"/>
                <a:gd name="connsiteX19" fmla="*/ 621668 w 764543"/>
                <a:gd name="connsiteY19" fmla="*/ 533921 h 637747"/>
                <a:gd name="connsiteX20" fmla="*/ 635956 w 764543"/>
                <a:gd name="connsiteY20" fmla="*/ 462484 h 637747"/>
                <a:gd name="connsiteX21" fmla="*/ 750256 w 764543"/>
                <a:gd name="connsiteY21" fmla="*/ 462484 h 637747"/>
                <a:gd name="connsiteX22" fmla="*/ 764543 w 764543"/>
                <a:gd name="connsiteY22" fmla="*/ 419621 h 637747"/>
                <a:gd name="connsiteX23" fmla="*/ 721681 w 764543"/>
                <a:gd name="connsiteY23" fmla="*/ 376759 h 637747"/>
                <a:gd name="connsiteX24" fmla="*/ 707393 w 764543"/>
                <a:gd name="connsiteY24" fmla="*/ 333896 h 637747"/>
                <a:gd name="connsiteX25" fmla="*/ 735968 w 764543"/>
                <a:gd name="connsiteY25" fmla="*/ 205309 h 637747"/>
                <a:gd name="connsiteX26" fmla="*/ 721681 w 764543"/>
                <a:gd name="connsiteY26" fmla="*/ 133871 h 637747"/>
                <a:gd name="connsiteX27" fmla="*/ 664531 w 764543"/>
                <a:gd name="connsiteY27" fmla="*/ 119584 h 637747"/>
                <a:gd name="connsiteX28" fmla="*/ 621668 w 764543"/>
                <a:gd name="connsiteY28" fmla="*/ 91009 h 637747"/>
                <a:gd name="connsiteX29" fmla="*/ 535943 w 764543"/>
                <a:gd name="connsiteY29" fmla="*/ 62434 h 637747"/>
                <a:gd name="connsiteX30" fmla="*/ 493081 w 764543"/>
                <a:gd name="connsiteY30" fmla="*/ 48146 h 637747"/>
                <a:gd name="connsiteX31" fmla="*/ 364493 w 764543"/>
                <a:gd name="connsiteY31" fmla="*/ 33859 h 637747"/>
                <a:gd name="connsiteX32" fmla="*/ 335918 w 764543"/>
                <a:gd name="connsiteY32" fmla="*/ 5284 h 63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64543" h="637747">
                  <a:moveTo>
                    <a:pt x="335918" y="5284"/>
                  </a:moveTo>
                  <a:lnTo>
                    <a:pt x="250193" y="91009"/>
                  </a:lnTo>
                  <a:lnTo>
                    <a:pt x="207331" y="133871"/>
                  </a:lnTo>
                  <a:cubicBezTo>
                    <a:pt x="202568" y="148159"/>
                    <a:pt x="203692" y="166085"/>
                    <a:pt x="193043" y="176734"/>
                  </a:cubicBezTo>
                  <a:cubicBezTo>
                    <a:pt x="186212" y="183565"/>
                    <a:pt x="93523" y="205186"/>
                    <a:pt x="93031" y="205309"/>
                  </a:cubicBezTo>
                  <a:cubicBezTo>
                    <a:pt x="102556" y="224359"/>
                    <a:pt x="125783" y="241574"/>
                    <a:pt x="121606" y="262459"/>
                  </a:cubicBezTo>
                  <a:cubicBezTo>
                    <a:pt x="118652" y="277227"/>
                    <a:pt x="92214" y="270011"/>
                    <a:pt x="78743" y="276746"/>
                  </a:cubicBezTo>
                  <a:cubicBezTo>
                    <a:pt x="63384" y="284425"/>
                    <a:pt x="50168" y="295796"/>
                    <a:pt x="35881" y="305321"/>
                  </a:cubicBezTo>
                  <a:cubicBezTo>
                    <a:pt x="29143" y="325534"/>
                    <a:pt x="0" y="387393"/>
                    <a:pt x="35881" y="405334"/>
                  </a:cubicBezTo>
                  <a:cubicBezTo>
                    <a:pt x="51239" y="413013"/>
                    <a:pt x="64456" y="386284"/>
                    <a:pt x="78743" y="376759"/>
                  </a:cubicBezTo>
                  <a:cubicBezTo>
                    <a:pt x="83506" y="391046"/>
                    <a:pt x="82382" y="408972"/>
                    <a:pt x="93031" y="419621"/>
                  </a:cubicBezTo>
                  <a:cubicBezTo>
                    <a:pt x="103680" y="430270"/>
                    <a:pt x="122423" y="427174"/>
                    <a:pt x="135893" y="433909"/>
                  </a:cubicBezTo>
                  <a:cubicBezTo>
                    <a:pt x="151252" y="441588"/>
                    <a:pt x="164468" y="452959"/>
                    <a:pt x="178756" y="462484"/>
                  </a:cubicBezTo>
                  <a:cubicBezTo>
                    <a:pt x="183518" y="486296"/>
                    <a:pt x="175872" y="516750"/>
                    <a:pt x="193043" y="533921"/>
                  </a:cubicBezTo>
                  <a:cubicBezTo>
                    <a:pt x="214342" y="555220"/>
                    <a:pt x="250193" y="552971"/>
                    <a:pt x="278768" y="562496"/>
                  </a:cubicBezTo>
                  <a:cubicBezTo>
                    <a:pt x="353581" y="587434"/>
                    <a:pt x="306717" y="574654"/>
                    <a:pt x="421643" y="591071"/>
                  </a:cubicBezTo>
                  <a:cubicBezTo>
                    <a:pt x="407356" y="595834"/>
                    <a:pt x="374018" y="591072"/>
                    <a:pt x="378781" y="605359"/>
                  </a:cubicBezTo>
                  <a:cubicBezTo>
                    <a:pt x="385516" y="625565"/>
                    <a:pt x="414659" y="632870"/>
                    <a:pt x="435931" y="633934"/>
                  </a:cubicBezTo>
                  <a:cubicBezTo>
                    <a:pt x="512184" y="637747"/>
                    <a:pt x="588331" y="624409"/>
                    <a:pt x="664531" y="619646"/>
                  </a:cubicBezTo>
                  <a:cubicBezTo>
                    <a:pt x="650083" y="597975"/>
                    <a:pt x="621668" y="563497"/>
                    <a:pt x="621668" y="533921"/>
                  </a:cubicBezTo>
                  <a:cubicBezTo>
                    <a:pt x="621668" y="509637"/>
                    <a:pt x="631193" y="486296"/>
                    <a:pt x="635956" y="462484"/>
                  </a:cubicBezTo>
                  <a:cubicBezTo>
                    <a:pt x="672241" y="471555"/>
                    <a:pt x="713971" y="491512"/>
                    <a:pt x="750256" y="462484"/>
                  </a:cubicBezTo>
                  <a:cubicBezTo>
                    <a:pt x="762016" y="453076"/>
                    <a:pt x="759781" y="433909"/>
                    <a:pt x="764543" y="419621"/>
                  </a:cubicBezTo>
                  <a:cubicBezTo>
                    <a:pt x="750256" y="405334"/>
                    <a:pt x="732889" y="393571"/>
                    <a:pt x="721681" y="376759"/>
                  </a:cubicBezTo>
                  <a:cubicBezTo>
                    <a:pt x="713327" y="364228"/>
                    <a:pt x="707393" y="348957"/>
                    <a:pt x="707393" y="333896"/>
                  </a:cubicBezTo>
                  <a:cubicBezTo>
                    <a:pt x="707393" y="283609"/>
                    <a:pt x="721235" y="249508"/>
                    <a:pt x="735968" y="205309"/>
                  </a:cubicBezTo>
                  <a:cubicBezTo>
                    <a:pt x="731206" y="181496"/>
                    <a:pt x="737227" y="152527"/>
                    <a:pt x="721681" y="133871"/>
                  </a:cubicBezTo>
                  <a:cubicBezTo>
                    <a:pt x="709110" y="118786"/>
                    <a:pt x="682580" y="127319"/>
                    <a:pt x="664531" y="119584"/>
                  </a:cubicBezTo>
                  <a:cubicBezTo>
                    <a:pt x="648748" y="112820"/>
                    <a:pt x="637360" y="97983"/>
                    <a:pt x="621668" y="91009"/>
                  </a:cubicBezTo>
                  <a:cubicBezTo>
                    <a:pt x="594143" y="78776"/>
                    <a:pt x="564518" y="71959"/>
                    <a:pt x="535943" y="62434"/>
                  </a:cubicBezTo>
                  <a:cubicBezTo>
                    <a:pt x="521656" y="57671"/>
                    <a:pt x="508049" y="49809"/>
                    <a:pt x="493081" y="48146"/>
                  </a:cubicBezTo>
                  <a:lnTo>
                    <a:pt x="364493" y="33859"/>
                  </a:lnTo>
                  <a:cubicBezTo>
                    <a:pt x="313706" y="0"/>
                    <a:pt x="338802" y="5284"/>
                    <a:pt x="335918" y="5284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8449" y="2133600"/>
              <a:ext cx="776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বগুড়া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4278344" y="2209800"/>
            <a:ext cx="274447" cy="183954"/>
          </a:xfrm>
          <a:custGeom>
            <a:avLst/>
            <a:gdLst>
              <a:gd name="connsiteX0" fmla="*/ 272066 w 274447"/>
              <a:gd name="connsiteY0" fmla="*/ 112431 h 183954"/>
              <a:gd name="connsiteX1" fmla="*/ 243491 w 274447"/>
              <a:gd name="connsiteY1" fmla="*/ 69569 h 183954"/>
              <a:gd name="connsiteX2" fmla="*/ 200629 w 274447"/>
              <a:gd name="connsiteY2" fmla="*/ 55281 h 183954"/>
              <a:gd name="connsiteX3" fmla="*/ 143479 w 274447"/>
              <a:gd name="connsiteY3" fmla="*/ 40994 h 183954"/>
              <a:gd name="connsiteX4" fmla="*/ 43466 w 274447"/>
              <a:gd name="connsiteY4" fmla="*/ 12419 h 183954"/>
              <a:gd name="connsiteX5" fmla="*/ 72041 w 274447"/>
              <a:gd name="connsiteY5" fmla="*/ 126719 h 183954"/>
              <a:gd name="connsiteX6" fmla="*/ 86329 w 274447"/>
              <a:gd name="connsiteY6" fmla="*/ 169581 h 183954"/>
              <a:gd name="connsiteX7" fmla="*/ 129191 w 274447"/>
              <a:gd name="connsiteY7" fmla="*/ 183869 h 183954"/>
              <a:gd name="connsiteX8" fmla="*/ 214916 w 274447"/>
              <a:gd name="connsiteY8" fmla="*/ 169581 h 183954"/>
              <a:gd name="connsiteX9" fmla="*/ 229204 w 274447"/>
              <a:gd name="connsiteY9" fmla="*/ 126719 h 183954"/>
              <a:gd name="connsiteX10" fmla="*/ 272066 w 274447"/>
              <a:gd name="connsiteY10" fmla="*/ 112431 h 18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447" h="183954">
                <a:moveTo>
                  <a:pt x="272066" y="112431"/>
                </a:moveTo>
                <a:cubicBezTo>
                  <a:pt x="274447" y="102906"/>
                  <a:pt x="256899" y="80296"/>
                  <a:pt x="243491" y="69569"/>
                </a:cubicBezTo>
                <a:cubicBezTo>
                  <a:pt x="231731" y="60161"/>
                  <a:pt x="215110" y="59418"/>
                  <a:pt x="200629" y="55281"/>
                </a:cubicBezTo>
                <a:cubicBezTo>
                  <a:pt x="181748" y="49886"/>
                  <a:pt x="162360" y="46388"/>
                  <a:pt x="143479" y="40994"/>
                </a:cubicBezTo>
                <a:cubicBezTo>
                  <a:pt x="0" y="0"/>
                  <a:pt x="222124" y="57082"/>
                  <a:pt x="43466" y="12419"/>
                </a:cubicBezTo>
                <a:cubicBezTo>
                  <a:pt x="52991" y="50519"/>
                  <a:pt x="61708" y="88830"/>
                  <a:pt x="72041" y="126719"/>
                </a:cubicBezTo>
                <a:cubicBezTo>
                  <a:pt x="76004" y="141249"/>
                  <a:pt x="75680" y="158932"/>
                  <a:pt x="86329" y="169581"/>
                </a:cubicBezTo>
                <a:cubicBezTo>
                  <a:pt x="96978" y="180230"/>
                  <a:pt x="114904" y="179106"/>
                  <a:pt x="129191" y="183869"/>
                </a:cubicBezTo>
                <a:cubicBezTo>
                  <a:pt x="157766" y="179106"/>
                  <a:pt x="189764" y="183954"/>
                  <a:pt x="214916" y="169581"/>
                </a:cubicBezTo>
                <a:cubicBezTo>
                  <a:pt x="227992" y="162109"/>
                  <a:pt x="222469" y="140189"/>
                  <a:pt x="229204" y="126719"/>
                </a:cubicBezTo>
                <a:cubicBezTo>
                  <a:pt x="245360" y="94407"/>
                  <a:pt x="269685" y="121956"/>
                  <a:pt x="272066" y="11243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92744" y="2438400"/>
            <a:ext cx="401291" cy="406542"/>
          </a:xfrm>
          <a:custGeom>
            <a:avLst/>
            <a:gdLst>
              <a:gd name="connsiteX0" fmla="*/ 13285 w 395526"/>
              <a:gd name="connsiteY0" fmla="*/ 257175 h 358917"/>
              <a:gd name="connsiteX1" fmla="*/ 113298 w 395526"/>
              <a:gd name="connsiteY1" fmla="*/ 271463 h 358917"/>
              <a:gd name="connsiteX2" fmla="*/ 127585 w 395526"/>
              <a:gd name="connsiteY2" fmla="*/ 342900 h 358917"/>
              <a:gd name="connsiteX3" fmla="*/ 256173 w 395526"/>
              <a:gd name="connsiteY3" fmla="*/ 328613 h 358917"/>
              <a:gd name="connsiteX4" fmla="*/ 341898 w 395526"/>
              <a:gd name="connsiteY4" fmla="*/ 285750 h 358917"/>
              <a:gd name="connsiteX5" fmla="*/ 313323 w 395526"/>
              <a:gd name="connsiteY5" fmla="*/ 200025 h 358917"/>
              <a:gd name="connsiteX6" fmla="*/ 356185 w 395526"/>
              <a:gd name="connsiteY6" fmla="*/ 185738 h 358917"/>
              <a:gd name="connsiteX7" fmla="*/ 370473 w 395526"/>
              <a:gd name="connsiteY7" fmla="*/ 100013 h 358917"/>
              <a:gd name="connsiteX8" fmla="*/ 241885 w 395526"/>
              <a:gd name="connsiteY8" fmla="*/ 0 h 358917"/>
              <a:gd name="connsiteX9" fmla="*/ 199023 w 395526"/>
              <a:gd name="connsiteY9" fmla="*/ 14288 h 358917"/>
              <a:gd name="connsiteX10" fmla="*/ 184735 w 395526"/>
              <a:gd name="connsiteY10" fmla="*/ 114300 h 358917"/>
              <a:gd name="connsiteX11" fmla="*/ 56148 w 395526"/>
              <a:gd name="connsiteY11" fmla="*/ 128588 h 358917"/>
              <a:gd name="connsiteX12" fmla="*/ 70435 w 395526"/>
              <a:gd name="connsiteY12" fmla="*/ 200025 h 358917"/>
              <a:gd name="connsiteX13" fmla="*/ 70435 w 395526"/>
              <a:gd name="connsiteY13" fmla="*/ 242888 h 35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526" h="358917">
                <a:moveTo>
                  <a:pt x="13285" y="257175"/>
                </a:moveTo>
                <a:cubicBezTo>
                  <a:pt x="46623" y="261938"/>
                  <a:pt x="86357" y="251257"/>
                  <a:pt x="113298" y="271463"/>
                </a:cubicBezTo>
                <a:cubicBezTo>
                  <a:pt x="132725" y="286033"/>
                  <a:pt x="105038" y="333881"/>
                  <a:pt x="127585" y="342900"/>
                </a:cubicBezTo>
                <a:cubicBezTo>
                  <a:pt x="167627" y="358917"/>
                  <a:pt x="213310" y="333375"/>
                  <a:pt x="256173" y="328613"/>
                </a:cubicBezTo>
                <a:cubicBezTo>
                  <a:pt x="268855" y="324386"/>
                  <a:pt x="339490" y="305016"/>
                  <a:pt x="341898" y="285750"/>
                </a:cubicBezTo>
                <a:cubicBezTo>
                  <a:pt x="345634" y="255862"/>
                  <a:pt x="313323" y="200025"/>
                  <a:pt x="313323" y="200025"/>
                </a:cubicBezTo>
                <a:cubicBezTo>
                  <a:pt x="327610" y="195263"/>
                  <a:pt x="344425" y="195146"/>
                  <a:pt x="356185" y="185738"/>
                </a:cubicBezTo>
                <a:cubicBezTo>
                  <a:pt x="387029" y="161062"/>
                  <a:pt x="395526" y="132224"/>
                  <a:pt x="370473" y="100013"/>
                </a:cubicBezTo>
                <a:cubicBezTo>
                  <a:pt x="303011" y="13276"/>
                  <a:pt x="312310" y="23476"/>
                  <a:pt x="241885" y="0"/>
                </a:cubicBezTo>
                <a:cubicBezTo>
                  <a:pt x="227598" y="4763"/>
                  <a:pt x="205758" y="818"/>
                  <a:pt x="199023" y="14288"/>
                </a:cubicBezTo>
                <a:cubicBezTo>
                  <a:pt x="183963" y="44409"/>
                  <a:pt x="211031" y="93263"/>
                  <a:pt x="184735" y="114300"/>
                </a:cubicBezTo>
                <a:cubicBezTo>
                  <a:pt x="151059" y="141241"/>
                  <a:pt x="99010" y="123825"/>
                  <a:pt x="56148" y="128588"/>
                </a:cubicBezTo>
                <a:cubicBezTo>
                  <a:pt x="0" y="212808"/>
                  <a:pt x="31333" y="134854"/>
                  <a:pt x="70435" y="200025"/>
                </a:cubicBezTo>
                <a:cubicBezTo>
                  <a:pt x="77786" y="212277"/>
                  <a:pt x="70435" y="228600"/>
                  <a:pt x="70435" y="242888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97544" y="2342278"/>
            <a:ext cx="1017554" cy="1162922"/>
            <a:chOff x="7071926" y="3315256"/>
            <a:chExt cx="1017554" cy="11629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33563" b="41709" l="92575" r="99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750" t="32545" b="57273"/>
            <a:stretch/>
          </p:blipFill>
          <p:spPr>
            <a:xfrm>
              <a:off x="7071926" y="3315256"/>
              <a:ext cx="1017554" cy="1162922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7165075" y="3419339"/>
              <a:ext cx="791570" cy="924061"/>
            </a:xfrm>
            <a:custGeom>
              <a:avLst/>
              <a:gdLst>
                <a:gd name="connsiteX0" fmla="*/ 218364 w 791570"/>
                <a:gd name="connsiteY0" fmla="*/ 13893 h 924061"/>
                <a:gd name="connsiteX1" fmla="*/ 232012 w 791570"/>
                <a:gd name="connsiteY1" fmla="*/ 95780 h 924061"/>
                <a:gd name="connsiteX2" fmla="*/ 327546 w 791570"/>
                <a:gd name="connsiteY2" fmla="*/ 82132 h 924061"/>
                <a:gd name="connsiteX3" fmla="*/ 477671 w 791570"/>
                <a:gd name="connsiteY3" fmla="*/ 41189 h 924061"/>
                <a:gd name="connsiteX4" fmla="*/ 559558 w 791570"/>
                <a:gd name="connsiteY4" fmla="*/ 27541 h 924061"/>
                <a:gd name="connsiteX5" fmla="*/ 614149 w 791570"/>
                <a:gd name="connsiteY5" fmla="*/ 245 h 924061"/>
                <a:gd name="connsiteX6" fmla="*/ 723331 w 791570"/>
                <a:gd name="connsiteY6" fmla="*/ 27541 h 924061"/>
                <a:gd name="connsiteX7" fmla="*/ 750626 w 791570"/>
                <a:gd name="connsiteY7" fmla="*/ 109427 h 924061"/>
                <a:gd name="connsiteX8" fmla="*/ 764274 w 791570"/>
                <a:gd name="connsiteY8" fmla="*/ 150371 h 924061"/>
                <a:gd name="connsiteX9" fmla="*/ 764274 w 791570"/>
                <a:gd name="connsiteY9" fmla="*/ 368735 h 924061"/>
                <a:gd name="connsiteX10" fmla="*/ 791570 w 791570"/>
                <a:gd name="connsiteY10" fmla="*/ 518860 h 924061"/>
                <a:gd name="connsiteX11" fmla="*/ 777922 w 791570"/>
                <a:gd name="connsiteY11" fmla="*/ 641690 h 924061"/>
                <a:gd name="connsiteX12" fmla="*/ 764274 w 791570"/>
                <a:gd name="connsiteY12" fmla="*/ 696281 h 924061"/>
                <a:gd name="connsiteX13" fmla="*/ 696035 w 791570"/>
                <a:gd name="connsiteY13" fmla="*/ 873702 h 924061"/>
                <a:gd name="connsiteX14" fmla="*/ 518615 w 791570"/>
                <a:gd name="connsiteY14" fmla="*/ 900998 h 924061"/>
                <a:gd name="connsiteX15" fmla="*/ 491319 w 791570"/>
                <a:gd name="connsiteY15" fmla="*/ 860054 h 924061"/>
                <a:gd name="connsiteX16" fmla="*/ 327546 w 791570"/>
                <a:gd name="connsiteY16" fmla="*/ 819111 h 924061"/>
                <a:gd name="connsiteX17" fmla="*/ 286603 w 791570"/>
                <a:gd name="connsiteY17" fmla="*/ 805463 h 924061"/>
                <a:gd name="connsiteX18" fmla="*/ 122829 w 791570"/>
                <a:gd name="connsiteY18" fmla="*/ 791815 h 924061"/>
                <a:gd name="connsiteX19" fmla="*/ 109182 w 791570"/>
                <a:gd name="connsiteY19" fmla="*/ 709929 h 924061"/>
                <a:gd name="connsiteX20" fmla="*/ 95534 w 791570"/>
                <a:gd name="connsiteY20" fmla="*/ 655338 h 924061"/>
                <a:gd name="connsiteX21" fmla="*/ 0 w 791570"/>
                <a:gd name="connsiteY21" fmla="*/ 614395 h 924061"/>
                <a:gd name="connsiteX22" fmla="*/ 13647 w 791570"/>
                <a:gd name="connsiteY22" fmla="*/ 450621 h 924061"/>
                <a:gd name="connsiteX23" fmla="*/ 27295 w 791570"/>
                <a:gd name="connsiteY23" fmla="*/ 409678 h 924061"/>
                <a:gd name="connsiteX24" fmla="*/ 0 w 791570"/>
                <a:gd name="connsiteY24" fmla="*/ 327792 h 924061"/>
                <a:gd name="connsiteX25" fmla="*/ 13647 w 791570"/>
                <a:gd name="connsiteY25" fmla="*/ 191314 h 924061"/>
                <a:gd name="connsiteX26" fmla="*/ 81886 w 791570"/>
                <a:gd name="connsiteY26" fmla="*/ 123075 h 924061"/>
                <a:gd name="connsiteX27" fmla="*/ 122829 w 791570"/>
                <a:gd name="connsiteY27" fmla="*/ 82132 h 924061"/>
                <a:gd name="connsiteX28" fmla="*/ 163773 w 791570"/>
                <a:gd name="connsiteY28" fmla="*/ 68484 h 924061"/>
                <a:gd name="connsiteX29" fmla="*/ 204716 w 791570"/>
                <a:gd name="connsiteY29" fmla="*/ 41189 h 924061"/>
                <a:gd name="connsiteX30" fmla="*/ 218364 w 791570"/>
                <a:gd name="connsiteY30" fmla="*/ 82132 h 9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91570" h="924061">
                  <a:moveTo>
                    <a:pt x="218364" y="13893"/>
                  </a:moveTo>
                  <a:cubicBezTo>
                    <a:pt x="222913" y="41189"/>
                    <a:pt x="208546" y="81114"/>
                    <a:pt x="232012" y="95780"/>
                  </a:cubicBezTo>
                  <a:cubicBezTo>
                    <a:pt x="259290" y="112829"/>
                    <a:pt x="295897" y="87886"/>
                    <a:pt x="327546" y="82132"/>
                  </a:cubicBezTo>
                  <a:cubicBezTo>
                    <a:pt x="365663" y="75202"/>
                    <a:pt x="449921" y="47593"/>
                    <a:pt x="477671" y="41189"/>
                  </a:cubicBezTo>
                  <a:cubicBezTo>
                    <a:pt x="504635" y="34967"/>
                    <a:pt x="532262" y="32090"/>
                    <a:pt x="559558" y="27541"/>
                  </a:cubicBezTo>
                  <a:cubicBezTo>
                    <a:pt x="577755" y="18442"/>
                    <a:pt x="593929" y="2492"/>
                    <a:pt x="614149" y="245"/>
                  </a:cubicBezTo>
                  <a:cubicBezTo>
                    <a:pt x="638853" y="-2500"/>
                    <a:pt x="696129" y="18473"/>
                    <a:pt x="723331" y="27541"/>
                  </a:cubicBezTo>
                  <a:lnTo>
                    <a:pt x="750626" y="109427"/>
                  </a:lnTo>
                  <a:lnTo>
                    <a:pt x="764274" y="150371"/>
                  </a:lnTo>
                  <a:cubicBezTo>
                    <a:pt x="741523" y="264121"/>
                    <a:pt x="746897" y="203653"/>
                    <a:pt x="764274" y="368735"/>
                  </a:cubicBezTo>
                  <a:cubicBezTo>
                    <a:pt x="776145" y="481508"/>
                    <a:pt x="767720" y="447313"/>
                    <a:pt x="791570" y="518860"/>
                  </a:cubicBezTo>
                  <a:cubicBezTo>
                    <a:pt x="787021" y="559803"/>
                    <a:pt x="784186" y="600974"/>
                    <a:pt x="777922" y="641690"/>
                  </a:cubicBezTo>
                  <a:cubicBezTo>
                    <a:pt x="775070" y="660229"/>
                    <a:pt x="767731" y="677845"/>
                    <a:pt x="764274" y="696281"/>
                  </a:cubicBezTo>
                  <a:cubicBezTo>
                    <a:pt x="730659" y="875563"/>
                    <a:pt x="790511" y="842210"/>
                    <a:pt x="696035" y="873702"/>
                  </a:cubicBezTo>
                  <a:cubicBezTo>
                    <a:pt x="626698" y="925704"/>
                    <a:pt x="631071" y="941891"/>
                    <a:pt x="518615" y="900998"/>
                  </a:cubicBezTo>
                  <a:cubicBezTo>
                    <a:pt x="503200" y="895392"/>
                    <a:pt x="505229" y="868747"/>
                    <a:pt x="491319" y="860054"/>
                  </a:cubicBezTo>
                  <a:cubicBezTo>
                    <a:pt x="445676" y="831527"/>
                    <a:pt x="377707" y="830258"/>
                    <a:pt x="327546" y="819111"/>
                  </a:cubicBezTo>
                  <a:cubicBezTo>
                    <a:pt x="313503" y="815990"/>
                    <a:pt x="300863" y="807364"/>
                    <a:pt x="286603" y="805463"/>
                  </a:cubicBezTo>
                  <a:cubicBezTo>
                    <a:pt x="232303" y="798223"/>
                    <a:pt x="177420" y="796364"/>
                    <a:pt x="122829" y="791815"/>
                  </a:cubicBezTo>
                  <a:cubicBezTo>
                    <a:pt x="118280" y="764520"/>
                    <a:pt x="114609" y="737063"/>
                    <a:pt x="109182" y="709929"/>
                  </a:cubicBezTo>
                  <a:cubicBezTo>
                    <a:pt x="105503" y="691536"/>
                    <a:pt x="107542" y="669748"/>
                    <a:pt x="95534" y="655338"/>
                  </a:cubicBezTo>
                  <a:cubicBezTo>
                    <a:pt x="82560" y="639769"/>
                    <a:pt x="21719" y="621634"/>
                    <a:pt x="0" y="614395"/>
                  </a:cubicBezTo>
                  <a:cubicBezTo>
                    <a:pt x="4549" y="559804"/>
                    <a:pt x="6407" y="504921"/>
                    <a:pt x="13647" y="450621"/>
                  </a:cubicBezTo>
                  <a:cubicBezTo>
                    <a:pt x="15548" y="436361"/>
                    <a:pt x="28884" y="423976"/>
                    <a:pt x="27295" y="409678"/>
                  </a:cubicBezTo>
                  <a:cubicBezTo>
                    <a:pt x="24118" y="381082"/>
                    <a:pt x="0" y="327792"/>
                    <a:pt x="0" y="327792"/>
                  </a:cubicBezTo>
                  <a:cubicBezTo>
                    <a:pt x="4549" y="282299"/>
                    <a:pt x="3367" y="235863"/>
                    <a:pt x="13647" y="191314"/>
                  </a:cubicBezTo>
                  <a:cubicBezTo>
                    <a:pt x="23178" y="150012"/>
                    <a:pt x="54159" y="146181"/>
                    <a:pt x="81886" y="123075"/>
                  </a:cubicBezTo>
                  <a:cubicBezTo>
                    <a:pt x="96713" y="110719"/>
                    <a:pt x="106770" y="92838"/>
                    <a:pt x="122829" y="82132"/>
                  </a:cubicBezTo>
                  <a:cubicBezTo>
                    <a:pt x="134799" y="74152"/>
                    <a:pt x="150906" y="74918"/>
                    <a:pt x="163773" y="68484"/>
                  </a:cubicBezTo>
                  <a:cubicBezTo>
                    <a:pt x="178444" y="61149"/>
                    <a:pt x="191068" y="50287"/>
                    <a:pt x="204716" y="41189"/>
                  </a:cubicBezTo>
                  <a:lnTo>
                    <a:pt x="218364" y="821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" y="1219200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১.ইউনিয়ন পরিষদ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উপজেলা/ পৌরসভা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381000" y="4038600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৩.জেলা পরিষদ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11998" y="5486400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৪.সিটি কর্পোরেশন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52400"/>
            <a:ext cx="2719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77790" y="381000"/>
            <a:ext cx="1674810" cy="762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১.ইউনিয়ন সংখ্যা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790" y="1676400"/>
            <a:ext cx="167481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২.চেয়ারম্যান সংখ্যা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90" y="2895600"/>
            <a:ext cx="167481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৩.সদস্য সংখ্যা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90" y="4191000"/>
            <a:ext cx="167481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৪.সংরক্ষিত আসন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0" y="5486400"/>
            <a:ext cx="167481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৫.মেয়াদকাল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AF4B742-2E0C-4730-AACA-FCC258A6E2DC_mw1024_s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7315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514600" y="5791200"/>
            <a:ext cx="4572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এলাকার নাগরিকদের প্রত্যক্ষ ভোটে ৫  বছরের জন্য নির্বাচিত হন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 পরিষদ নির্বাচন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19400" y="1066800"/>
            <a:ext cx="6172200" cy="4800600"/>
            <a:chOff x="2209800" y="1828800"/>
            <a:chExt cx="6172200" cy="4114800"/>
          </a:xfrm>
        </p:grpSpPr>
        <p:pic>
          <p:nvPicPr>
            <p:cNvPr id="4" name="Picture 3" descr="0AF4B742-2E0C-4730-AACA-FCC258A6E2DC_mw1024_s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0135" y="1828800"/>
              <a:ext cx="6169188" cy="4114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09800" y="5029200"/>
              <a:ext cx="6172200" cy="914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সংশ্লিষ্ট এলাকার নাগরিকদের প্রত্যক্ষ ভোটে ৫  বছরের জন্য নির্বাচিত হন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120914"/>
            <a:ext cx="26725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উপজেলা সংখ্যা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124200"/>
            <a:ext cx="2667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সদস্য সংখ্যা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2667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মেয়াদ কাল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799" y="1371600"/>
            <a:ext cx="4953001" cy="5410200"/>
            <a:chOff x="2590800" y="1147418"/>
            <a:chExt cx="5494734" cy="5253382"/>
          </a:xfrm>
        </p:grpSpPr>
        <p:pic>
          <p:nvPicPr>
            <p:cNvPr id="3" name="Picture 2" descr="2430087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0735" y="1295400"/>
              <a:ext cx="5384799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590800" y="1147418"/>
              <a:ext cx="5410199" cy="260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 পরিষদের অন্তর্গত সিটি কর্পোরেশন ও পৌরসভার মেয়র ও কাউন্সিলর এবং উপজেলা ও ইউনিয়ন পরিষদের চেয়ারম্যান ও সদস্যদের পরোক্ষ ভোটের মাধ্যমে জেলা পরিষদের সকল সদস্য ৫ বছরের জন্য নির্বাচিত হন।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 smtClean="0">
                <a:ln w="11430"/>
                <a:latin typeface="NikoshBAN" pitchFamily="2" charset="0"/>
                <a:cs typeface="NikoshBAN" pitchFamily="2" charset="0"/>
              </a:rPr>
              <a:t>জেলা পরিষদ নির্বাচন</a:t>
            </a:r>
            <a:endParaRPr lang="en-US" sz="40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 সংখ্যা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2909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চেয়ারম্যান সংখ্যা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335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সদস্য সংখ্যা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2645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 আসন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436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 কাল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 নির্বাচন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29000" y="1752599"/>
            <a:ext cx="5715000" cy="5105401"/>
            <a:chOff x="4267200" y="2344875"/>
            <a:chExt cx="5715000" cy="5028046"/>
          </a:xfrm>
        </p:grpSpPr>
        <p:pic>
          <p:nvPicPr>
            <p:cNvPr id="4" name="Picture 3" descr="2013-06-15-09-41-36-51bc36d0b5504-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2344875"/>
              <a:ext cx="5715000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267200" y="6306121"/>
              <a:ext cx="57150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সংশ্লিষ্ট এলাকার নাগরিকদের প্রত্যক্ষ ভোটে ৫  বছরের জন্য নির্বাচিত হন</a:t>
              </a:r>
              <a:endPara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676400"/>
            <a:ext cx="28956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পৌরসভা সংখ্যা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28956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মেয়র সংখ্যা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91000"/>
            <a:ext cx="2819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সদস্য সংখ্যা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27432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মেয়াদ কাল</a:t>
            </a:r>
            <a:endParaRPr lang="en-US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6-15-09-41-36-51bc36d0b550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27496"/>
            <a:ext cx="5715000" cy="523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352800" y="57150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এলাকার নাগরিকদের প্রত্যক্ষ ভোটে ৫  বছরের জন্য নির্বাচিত হন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 কর্পোরেশন নির্বাচন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সিটি কর্পোরেশন সংখ্যা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সিটি কর্পোরেশন প্রধান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4495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সদস্য সংখ্যা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মেয়াদ কাল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zo refugees - 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61999"/>
            <a:ext cx="401509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scf9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1999"/>
            <a:ext cx="464820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পার্বত্য জেলা পরিষদ  নির্বাচন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সংশ্লিষ্ট জেলার ভোটারদের প্রত্যক্ষ ভোটে একজন চেয়ারম্যান, নির্দিষ্ট সংখ্যক উপজাতীয় ও অ-উপজাতীয় সদস্য নিয়ে পার্বত্য জেলাগুলো গঠিত হয়।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743200" y="0"/>
            <a:ext cx="3429000" cy="3048000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62200" cy="693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124200"/>
            <a:ext cx="3962400" cy="373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সংগীতা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রামনগর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0"/>
            <a:ext cx="2514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54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54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বংলাদেশ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 ৪৫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86400" y="1676400"/>
            <a:ext cx="3657600" cy="5181600"/>
          </a:xfrm>
          <a:prstGeom prst="roundRect">
            <a:avLst/>
          </a:prstGeom>
          <a:blipFill>
            <a:blip r:embed="rId2">
              <a:lum bright="-10000"/>
            </a:blip>
            <a:stretch>
              <a:fillRect/>
            </a:stretch>
          </a:blip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4114800" cy="480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আসনের নির্বাচিত কোন প্রতিনিধি মারা গেলে, পদত্যাগ করলে কিংবা অন্যকোন কারণে আসন শূন্য হলে উক্ত আসনে পুনরায় প্রতিনিধি নির্বাচন করতে হয়।</a:t>
            </a:r>
            <a:endParaRPr lang="en-US" sz="40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 নির্বাচন</a:t>
            </a:r>
            <a:endParaRPr lang="en-US" sz="4000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বাংলাদেশে জাতীয় পর্যায়ে সাধারণত কয় ধরনের নির্বাচন হয়ে থাকে?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181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চিত্রের মাধ্যমে যে আইন বুঝানো হয়েছে তার কোন অনুচ্ছেদ পরিবর্তন করতে হলে তা কোন পরিষদের দায়িত্ব?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নির্বাচন হন-</a:t>
            </a:r>
          </a:p>
          <a:p>
            <a:pPr lvl="0"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ইউনিয়ন পরিষদের চেয়ারম্যান ও সদস্যগণ দ্বারা</a:t>
            </a:r>
          </a:p>
          <a:p>
            <a:pPr lvl="0"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. উপজেলা পরিষদের চেয়ারম্যান ও সদস্যগণ দ্বারা</a:t>
            </a:r>
          </a:p>
          <a:p>
            <a:pPr lvl="0"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. পৌরসভার চেয়ারম্যান ও সদস্যগণ দ্বারা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জাতীয় সংসদ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তিন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10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প্রধানমন্ত্রী কীভাবে নির্বাচিত হন সেই প্রক্রিয়া সর্বোচ্চ ১৫ বাক্যে লিখে আনবে।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6441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নির্বাচন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orld-bangladesh-election-boycott-open-voting_1-5-2014_133007_l.jpg"/>
          <p:cNvPicPr>
            <a:picLocks noChangeAspect="1"/>
          </p:cNvPicPr>
          <p:nvPr/>
        </p:nvPicPr>
        <p:blipFill>
          <a:blip r:embed="rId2"/>
          <a:srcRect l="29161"/>
          <a:stretch>
            <a:fillRect/>
          </a:stretch>
        </p:blipFill>
        <p:spPr>
          <a:xfrm>
            <a:off x="4876800" y="685800"/>
            <a:ext cx="41910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over-stor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685800"/>
            <a:ext cx="4190999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4724400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দেয়ার জন্য লাইনে দাঁড়িয়ে আছেন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9820" y="4800600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প্রদান করছেন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867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করে লক্ষ্য কর এবং বল ছবিগুলো দ্বারা কী বুঝানো হয়েছে?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3491345" cy="258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_IGP7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3567545" cy="258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it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855" y="762000"/>
            <a:ext cx="3338945" cy="258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22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352800"/>
            <a:ext cx="3338945" cy="2585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14400" y="2743200"/>
            <a:ext cx="355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জাতীয় সংসদ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819400"/>
            <a:ext cx="2605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 কর্পোরেশন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5626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4727291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জাতীয় ও আঞ্চলিক পর্যায়ের নির্বাচন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47935"/>
            <a:ext cx="32004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দিয়ে কোন কোন পর্যায়ের নির্বাচন বুঝানো হয়েছে?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352800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335059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05580"/>
            <a:ext cx="6798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ও স্থানীয় পর্যায়ের নির্বাচনসমূহ চিহ্নিত করতে পারবে।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768025"/>
            <a:ext cx="647164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320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পর্যায়ের নির্বাচনসমূহ ব্যাখ্যা করতে পারবে।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277380"/>
            <a:ext cx="58256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স্থানীয় পর্যায়ের নির্বাচনসমূহ বিশ্লেষণ করতে পারবে।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0" y="1219200"/>
            <a:ext cx="1219200" cy="7620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0" y="2667000"/>
            <a:ext cx="1219200" cy="7620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0" y="4114800"/>
            <a:ext cx="1219200" cy="7620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5229825" y="2771175"/>
            <a:ext cx="397018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পর্যায়ের নির্বাচন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56648"/>
            <a:ext cx="9144000" cy="57013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 সংসদ নির্বাচন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9780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 গঠন ও দেশ পরিচালনা করেন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200"/>
            <a:ext cx="3810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3-06-15-09-41-36-51bc36d0b550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3733800" cy="261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res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765483"/>
            <a:ext cx="3657600" cy="289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arlia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733800"/>
            <a:ext cx="3733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114800" y="0"/>
            <a:ext cx="117083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wordArtVert" wrap="square">
            <a:spAutoFit/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 নির্বাচন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4800"/>
            <a:ext cx="2282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 বয়স্ক নাগরিক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6396335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সরাসরি ভোট প্রদান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488668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মধ্যবর্তী প্রতিনিধি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04800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রাষ্ট্রপতি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97193"/>
            <a:ext cx="5029200" cy="360820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0" y="5715000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প্রেসিডেন্ট যে পদ্ধতিতে নির্বাচিত হন সেই ধরনের পদ্ধতি প্রয়োগ করে কীভাবে তোমাদের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প্রতিনিধি নির্বাচিত করতে পার  তা বর্ণনা কর।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</TotalTime>
  <Words>489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</dc:creator>
  <cp:lastModifiedBy>Windows User</cp:lastModifiedBy>
  <cp:revision>31</cp:revision>
  <dcterms:created xsi:type="dcterms:W3CDTF">2006-08-16T00:00:00Z</dcterms:created>
  <dcterms:modified xsi:type="dcterms:W3CDTF">2019-10-15T18:43:46Z</dcterms:modified>
</cp:coreProperties>
</file>