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0" r:id="rId3"/>
    <p:sldId id="258" r:id="rId4"/>
    <p:sldId id="259" r:id="rId5"/>
    <p:sldId id="261" r:id="rId6"/>
    <p:sldId id="263" r:id="rId7"/>
    <p:sldId id="264" r:id="rId8"/>
    <p:sldId id="265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77" r:id="rId17"/>
    <p:sldId id="279" r:id="rId18"/>
  </p:sldIdLst>
  <p:sldSz cx="10515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6" autoAdjust="0"/>
    <p:restoredTop sz="94660"/>
  </p:normalViewPr>
  <p:slideViewPr>
    <p:cSldViewPr>
      <p:cViewPr varScale="1">
        <p:scale>
          <a:sx n="65" d="100"/>
          <a:sy n="65" d="100"/>
        </p:scale>
        <p:origin x="-1260" y="-96"/>
      </p:cViewPr>
      <p:guideLst>
        <p:guide orient="horz" pos="2160"/>
        <p:guide pos="3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E809A-1A48-47D4-A192-A8F3474D4814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0100" y="685800"/>
            <a:ext cx="5257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347E6-0676-4E9F-9CA6-29C9C56F4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48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347E6-0676-4E9F-9CA6-29C9C56F45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45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2130426"/>
            <a:ext cx="893826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3886200"/>
            <a:ext cx="73609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5850-6EB8-4086-A0CA-1936787FD612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404-ED18-43BE-8D47-54FCDF49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87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5850-6EB8-4086-A0CA-1936787FD612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404-ED18-43BE-8D47-54FCDF49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3810" y="274639"/>
            <a:ext cx="236601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5780" y="274639"/>
            <a:ext cx="692277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5850-6EB8-4086-A0CA-1936787FD612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404-ED18-43BE-8D47-54FCDF49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5850-6EB8-4086-A0CA-1936787FD612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404-ED18-43BE-8D47-54FCDF49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7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660" y="4406901"/>
            <a:ext cx="89382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660" y="2906713"/>
            <a:ext cx="893826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5850-6EB8-4086-A0CA-1936787FD612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404-ED18-43BE-8D47-54FCDF49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5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" y="1600201"/>
            <a:ext cx="46443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5430" y="1600201"/>
            <a:ext cx="46443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5850-6EB8-4086-A0CA-1936787FD612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404-ED18-43BE-8D47-54FCDF49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9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80" y="1535113"/>
            <a:ext cx="464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" y="2174875"/>
            <a:ext cx="464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41779" y="1535113"/>
            <a:ext cx="464804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41779" y="2174875"/>
            <a:ext cx="464804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5850-6EB8-4086-A0CA-1936787FD612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404-ED18-43BE-8D47-54FCDF49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0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5850-6EB8-4086-A0CA-1936787FD612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404-ED18-43BE-8D47-54FCDF49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0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0515600" cy="6858000"/>
          </a:xfrm>
          <a:prstGeom prst="frame">
            <a:avLst>
              <a:gd name="adj1" fmla="val 28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92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1" y="273050"/>
            <a:ext cx="345956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307" y="273051"/>
            <a:ext cx="58785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1" y="1435101"/>
            <a:ext cx="345956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5850-6EB8-4086-A0CA-1936787FD612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404-ED18-43BE-8D47-54FCDF49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2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131" y="4800600"/>
            <a:ext cx="630936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61131" y="612775"/>
            <a:ext cx="630936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61131" y="5367338"/>
            <a:ext cx="630936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5850-6EB8-4086-A0CA-1936787FD612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404-ED18-43BE-8D47-54FCDF49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5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5780" y="274638"/>
            <a:ext cx="94640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80" y="1600201"/>
            <a:ext cx="94640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5780" y="6356351"/>
            <a:ext cx="2453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A5850-6EB8-4086-A0CA-1936787FD612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92830" y="6356351"/>
            <a:ext cx="3329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6180" y="6356351"/>
            <a:ext cx="2453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37404-ED18-43BE-8D47-54FCDF49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3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png"/><Relationship Id="rId7" Type="http://schemas.openxmlformats.org/officeDocument/2006/relationships/hyperlink" Target="https://www.google.com/url?sa=i&amp;rct=j&amp;q=&amp;esrc=s&amp;source=images&amp;cd=&amp;ved=2ahUKEwi59femyPHkAhXTb30KHeCICN8QjRx6BAgBEAQ&amp;url=https://www.pinterest.com/pin/514817801135859942/&amp;psig=AOvVaw3N2tJOT9hIcTyJOigcTyYB&amp;ust=1569692630741503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7.jpeg"/><Relationship Id="rId4" Type="http://schemas.openxmlformats.org/officeDocument/2006/relationships/image" Target="../media/image32.jpeg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hyperlink" Target="https://www.google.com/search?q=milk&amp;sxsrf=ACYBGNRRTKNW5fboeU3-C_nqLyvm-siN9Q:1570245863252&amp;source=lnms&amp;tbm=isch&amp;sa=X&amp;ved=0ahUKEwiJmo7XlYTlAhXFheYKHcqnCOQQ_AUIESgB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imgres?imgurl=https://images-na.ssl-images-amazon.com/images/I/71Dj47kS5IL._SY355_.jpg&amp;imgrefurl=https://www.amazon.com/Nature-Made-Fish-Omega-3-Softgels/dp/B071VT9J98&amp;docid=w--OpXfJEZ0qHM&amp;tbnid=Lj-Kh9sqwE6-3M:&amp;vet=10ahUKEwjYwJ2VoYTlAhVFSX0KHRRODUQQMwh-KAQwBA..i&amp;w=355&amp;h=355&amp;bih=651&amp;biw=1366&amp;q=fish%20oil&amp;ved=0ahUKEwjYwJ2VoYTlAhVFSX0KHRRODUQQMwh-KAQwBA&amp;iact=mrc&amp;uact=8" TargetMode="Externa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0515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52400"/>
            <a:ext cx="10515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Dell\Desktop\Rich-frui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434966"/>
            <a:ext cx="8420100" cy="488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19500" y="381000"/>
            <a:ext cx="3276600" cy="1066800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-1350"/>
              </a:avLst>
            </a:prstTxWarp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71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5257" y="3810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কয়েকটি ছবি দেখি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4" descr="Image result for লেব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57" y="1082040"/>
            <a:ext cx="8763000" cy="443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89257" y="5791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লেবু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57" y="1058406"/>
            <a:ext cx="868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4957" y="5791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8757" y="5867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পেয়ারা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2557" y="5867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আমলকী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7" descr="Image result for পেয়ার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958" y="1092844"/>
            <a:ext cx="8000999" cy="457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mage result for জাম্বুর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557" y="1244299"/>
            <a:ext cx="8305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Image result for কচ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707" y="1193650"/>
            <a:ext cx="81915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Image result for কলমি ফুল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14" y="1314450"/>
            <a:ext cx="8766686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C:\Users\DOEL\Desktop\FRound\Eight\Vitanine\V=C\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57" y="1143000"/>
            <a:ext cx="8686800" cy="4648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শাকসবজি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211" y="0"/>
            <a:ext cx="1905001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36857" y="588728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জাম্বুরা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0657" y="58306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কচুশাক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0157" y="59830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কলমিশাক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3354" y="457200"/>
            <a:ext cx="88216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নিম্নোক্ত খাদ্যগুলোতে কোন ধরনের ভিটামিনের উৎস রয়েছে?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88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5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5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6" grpId="0"/>
      <p:bldP spid="6" grpId="1"/>
      <p:bldP spid="8" grpId="0"/>
      <p:bldP spid="8" grpId="1"/>
      <p:bldP spid="10" grpId="0"/>
      <p:bldP spid="10" grpId="1"/>
      <p:bldP spid="9" grpId="0"/>
      <p:bldP spid="9" grpId="1"/>
      <p:bldP spid="15" grpId="0"/>
      <p:bldP spid="15" grpId="1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milk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18160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Dell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990600"/>
            <a:ext cx="8305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14700" y="3048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কয়েকটি ছবি দেখি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16" descr="Image result for মাখ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84" y="1165086"/>
            <a:ext cx="8225632" cy="477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6019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দুধ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2500" y="59830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মাখন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32" name="Picture 8" descr="C:\Users\Dell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09" y="1097950"/>
            <a:ext cx="8206582" cy="476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33950" y="6019800"/>
            <a:ext cx="8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utoShape 10" descr="Image result for fish oil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1816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19600" y="6019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মাছের তেল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36" name="Picture 12" descr="C:\Users\Dell\Desktop\untitl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385" y="1088886"/>
            <a:ext cx="8073231" cy="493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90700" y="3810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এগুলোতে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ধরনের ভিটামিনের উৎস রয়েছে?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37" name="Picture 13" descr="C:\Users\Dell\Desktop\Picture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335" y="1172408"/>
            <a:ext cx="8111331" cy="476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229100" y="6019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সূর্যের আলো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7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0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0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8" grpId="0"/>
      <p:bldP spid="8" grpId="1"/>
      <p:bldP spid="11" grpId="0"/>
      <p:bldP spid="11" grpId="1"/>
      <p:bldP spid="12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5334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C:\Users\Dell\Desktop\DSC_87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3124200" cy="2362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9350" y="2971800"/>
            <a:ext cx="567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 বি কমপ্লেক্স ও ভিটামিন সি এর খাদ্যের উৎস সমূহ ব্যাখ্যা কর।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91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0198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ভিটামিনসমৃদ্ধ খাবার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2286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মানবদেহে ভিটামিনের প্রয়োজনীয়তা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934200" y="1676400"/>
            <a:ext cx="2133600" cy="1371600"/>
          </a:xfrm>
          <a:prstGeom prst="downArrow">
            <a:avLst>
              <a:gd name="adj1" fmla="val 50000"/>
              <a:gd name="adj2" fmla="val 44624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3752671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 বৃদ্ধি, দৃষ্টিশক্তি ও রোগ  প্রতিরোধে।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400800" y="1371600"/>
            <a:ext cx="3200400" cy="1981200"/>
          </a:xfrm>
          <a:prstGeom prst="downArrow">
            <a:avLst>
              <a:gd name="adj1" fmla="val 50000"/>
              <a:gd name="adj2" fmla="val 44624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 কমপ্লেক্স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3406676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 বৃদ্ধি, হৃদপিণ্ড,স্নায়ু এবং পরিপাক ব্যবস্থার সুষ্ঠু কাজ সম্পাদনে, চামড়ার স্বাস্থ্য রক্ষায়।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781799" y="1632466"/>
            <a:ext cx="2294445" cy="1872734"/>
          </a:xfrm>
          <a:prstGeom prst="downArrow">
            <a:avLst>
              <a:gd name="adj1" fmla="val 50000"/>
              <a:gd name="adj2" fmla="val 44624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400" y="3733800"/>
            <a:ext cx="44111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সুস্থ-সবল হাড়,দাঁত ,দাঁতের মাড়ি  ও মুখের ক্ষত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সারাতে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6705600" y="1371600"/>
            <a:ext cx="2523045" cy="1981200"/>
          </a:xfrm>
          <a:prstGeom prst="downArrow">
            <a:avLst>
              <a:gd name="adj1" fmla="val 50000"/>
              <a:gd name="adj2" fmla="val 44624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800" y="3429000"/>
            <a:ext cx="411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দেহকে ক্যালসিয়াম এবং ফসফরাস ব্যবহারে সাহায্য করে বা সুস্থ-সবল হাড় ও দাঁত গঠনে প্রয়োজন।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5562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38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6" grpId="1" animBg="1"/>
      <p:bldP spid="7" grpId="0"/>
      <p:bldP spid="7" grpId="1"/>
      <p:bldP spid="11" grpId="0" animBg="1"/>
      <p:bldP spid="11" grpId="1" animBg="1"/>
      <p:bldP spid="8" grpId="0"/>
      <p:bldP spid="8" grpId="1"/>
      <p:bldP spid="13" grpId="0" animBg="1"/>
      <p:bldP spid="13" grpId="1" animBg="1"/>
      <p:bldP spid="9" grpId="0"/>
      <p:bldP spid="9" grpId="1"/>
      <p:bldP spid="16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20170703_142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80481"/>
            <a:ext cx="3352800" cy="26394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76700" y="7620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 কাজ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9700" y="3371671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মানবদেহে বিভিন্ন প্রকার ভিটামিনের প্রয়োজনীয়তা অপরিহার্য কেন ? ব্যাখ্যা কর।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15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5334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057400"/>
            <a:ext cx="9067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পেঁপে ও কলা কোন ভিটামিনের উৎস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বেশ কয়েকটি ভিটামিন একত্রে গঠিত ভিটামিনের নাম কি?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নিচের কোনটিতে ভিটামিন সি এর উৎস বিদ্যমান  ?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কলা      (খ)   আমলকী  (গ)   পাকাপেঁপে    (ঘ)  কাঁঠাল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সূর্যের আলোতে কোন ভিটামিন রয়েছে?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(ক)  এ       (খ)  বি        (গ)    সি         (ঘ)   ডি </a:t>
            </a:r>
          </a:p>
        </p:txBody>
      </p:sp>
      <p:sp>
        <p:nvSpPr>
          <p:cNvPr id="5" name="Oval 4"/>
          <p:cNvSpPr/>
          <p:nvPr/>
        </p:nvSpPr>
        <p:spPr>
          <a:xfrm>
            <a:off x="2819400" y="3635276"/>
            <a:ext cx="838200" cy="78432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86600" y="4724400"/>
            <a:ext cx="762000" cy="6731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7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919" y="332874"/>
            <a:ext cx="2414081" cy="2105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48150" y="533400"/>
            <a:ext cx="201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971800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 সমৃদ্ধ খাবার গ্রহণ ও পরিবারের চাহিদা পূরণে তুমি কী কী পদক্ষেপ গ্রহণ করবে ,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নিজের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 লিখে নিয়ে আসবে ।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79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3048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6" descr="Image result for শাকসবজ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7924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3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994744"/>
            <a:ext cx="1562101" cy="68165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5463" tIns="32732" rIns="65463" bIns="32732" rtlCol="0">
            <a:spAutoFit/>
          </a:bodyPr>
          <a:lstStyle/>
          <a:p>
            <a:r>
              <a:rPr lang="bn-IN" sz="4000" b="1" dirty="0">
                <a:ln w="3175">
                  <a:solidFill>
                    <a:srgbClr val="00206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n w="3175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76400" y="499291"/>
            <a:ext cx="1852466" cy="1634309"/>
            <a:chOff x="2513707" y="1547528"/>
            <a:chExt cx="1068585" cy="1068585"/>
          </a:xfrm>
        </p:grpSpPr>
        <p:sp>
          <p:nvSpPr>
            <p:cNvPr id="4" name="Oval 3"/>
            <p:cNvSpPr/>
            <p:nvPr/>
          </p:nvSpPr>
          <p:spPr>
            <a:xfrm>
              <a:off x="2513707" y="1547528"/>
              <a:ext cx="1068585" cy="1068585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Oval 4"/>
            <p:cNvSpPr/>
            <p:nvPr/>
          </p:nvSpPr>
          <p:spPr>
            <a:xfrm>
              <a:off x="2670198" y="1654198"/>
              <a:ext cx="755603" cy="755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76374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8600" y="2342531"/>
            <a:ext cx="4953000" cy="283609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lIns="65463" tIns="32732" rIns="65463" bIns="32732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ফাতেমা আক্তার </a:t>
            </a:r>
          </a:p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(আইসিটি)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জাহাঙ্গীরপুর টি, আমিন সরকারি 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পাইলট উচ্চ বিদ্যালয়,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মদন,নেত্রকোনা।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2362200"/>
            <a:ext cx="3581400" cy="339009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lIns="65463" tIns="32732" rIns="65463" bIns="32732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ষষ্ঠ  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বিজ্ঞান 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ত্রয়োদশ 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সংখ্যাঃ ৬০    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15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/19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ইং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0" y="2815512"/>
            <a:ext cx="0" cy="274076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86400" y="2362203"/>
            <a:ext cx="0" cy="342238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8801" y="2815512"/>
            <a:ext cx="0" cy="274076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6.jpg"/>
          <p:cNvPicPr>
            <a:picLocks noChangeAspect="1"/>
          </p:cNvPicPr>
          <p:nvPr/>
        </p:nvPicPr>
        <p:blipFill>
          <a:blip r:embed="rId3" cstate="print"/>
          <a:srcRect l="3030" t="2703" r="3030"/>
          <a:stretch>
            <a:fillRect/>
          </a:stretch>
        </p:blipFill>
        <p:spPr>
          <a:xfrm>
            <a:off x="7332133" y="689886"/>
            <a:ext cx="1430867" cy="1519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30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6609" y="58674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কী প্রতিদিন এসব খাবার খাই?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1" name="Picture 3" descr="C:\Users\Dell\Desktop\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397" y="1012685"/>
            <a:ext cx="7439025" cy="449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ll\Desktop\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10" y="1071010"/>
            <a:ext cx="7467599" cy="418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ell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54" y="1193398"/>
            <a:ext cx="6932111" cy="413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ell\Desktop\untit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613" y="1171609"/>
            <a:ext cx="6960593" cy="417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16909" y="55258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চাল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602069"/>
            <a:ext cx="922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আটা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2609" y="560206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ডাল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7709" y="5449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শাকসবজি ও ফলমূল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3303" y="5906869"/>
            <a:ext cx="8069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উপরোক্ত খাদ্যগুলোর মধ্যে খাদ্যের কোন উপাদান থাকে?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8609" y="3048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কয়েকটি ছবি দেখি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01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2"/>
      <p:bldP spid="3" grpId="0"/>
      <p:bldP spid="3" grpId="1"/>
      <p:bldP spid="7" grpId="0"/>
      <p:bldP spid="7" grpId="1"/>
      <p:bldP spid="8" grpId="0"/>
      <p:bldP spid="8" grpId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1500" y="27826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1433155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51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1500" y="4572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981200"/>
            <a:ext cx="9525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 সম্পর্কে বর্ণনা করতে পারবে;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উৎসে বিভিন্ন প্রকার ভিটামিনের ব্যাখ্যা করতে পারবে;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মানবদেহে বিভিন্ন প্রকারের ভিটামিনের প্রয়োজনীয়তা বর্ণনা করতে পারবে।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77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কচ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219200"/>
            <a:ext cx="7543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67050" y="3048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6750" y="5867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কচুশাক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6" descr="Image result for টমেট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476" y="1219200"/>
            <a:ext cx="7406148" cy="434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52950" y="5867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টমেটো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10" descr="Image result for আমলক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24" y="1256070"/>
            <a:ext cx="6995652" cy="445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38650" y="5867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আমলকী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332884"/>
            <a:ext cx="71628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38650" y="5867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বাঁধাকপি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0750" y="4572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খাদ্যগুলোয় জৈব পদার্থ আছে কী?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457200"/>
            <a:ext cx="773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খাদ্যগুলো কী প্রাণীর স্বাস্থ্যরক্ষার জন্য প্রয়োজনীয়?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4950" y="3810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প্রয়োজনীয় জৈব পদার্থগুলোকে আমরা কী বলি?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89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10" grpId="0"/>
      <p:bldP spid="12" grpId="0"/>
      <p:bldP spid="12" grpId="1"/>
      <p:bldP spid="13" grpId="0"/>
      <p:bldP spid="13" grpId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HSC-Exam-1170x6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"/>
            <a:ext cx="2590800" cy="20485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05300" y="685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7100" y="2514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 কাকে বলে?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60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Image result for খাসির কলিজ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02" y="914400"/>
            <a:ext cx="8768654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কাঁঠা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3" y="1090238"/>
            <a:ext cx="8988772" cy="473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পেঁপ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29" y="1182469"/>
            <a:ext cx="8229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41129" y="3048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কয়েকটি ছবি দেখি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0779" y="6059269"/>
            <a:ext cx="201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পাকা পেঁপে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0" y="1120718"/>
            <a:ext cx="8762999" cy="479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88929" y="61354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গাজর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7532" y="5791200"/>
            <a:ext cx="1125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কাঁঠাল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25" y="1233789"/>
            <a:ext cx="7854009" cy="493841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41329" y="613546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8" descr="Image result for মাখন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91" y="1120718"/>
            <a:ext cx="7687476" cy="470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7029" y="60592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মাখন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74629" y="6019800"/>
            <a:ext cx="1371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কলিজা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929" y="420469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নিম্নোক্ত খাদ্যগুলোতে কোন ধরনের ভিটামিনের উৎস রয়েছে?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4" descr="Image result for hilsa fish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29" y="1221938"/>
            <a:ext cx="8458200" cy="4761131"/>
          </a:xfrm>
          <a:prstGeom prst="rect">
            <a:avLst/>
          </a:prstGeom>
          <a:ln w="28575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44125" y="6019800"/>
            <a:ext cx="83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64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5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5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8" grpId="0"/>
      <p:bldP spid="8" grpId="1"/>
      <p:bldP spid="10" grpId="0"/>
      <p:bldP spid="14" grpId="0"/>
      <p:bldP spid="14" grpId="1"/>
      <p:bldP spid="15" grpId="0"/>
      <p:bldP spid="15" grpId="1"/>
      <p:bldP spid="18" grpId="0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mage result for ডি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27332"/>
            <a:ext cx="8686800" cy="499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Image result for মুরগীর কলিজ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27331"/>
            <a:ext cx="8610600" cy="491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91100" y="5983069"/>
            <a:ext cx="95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5983069"/>
            <a:ext cx="1301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কলিজা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9" descr="Image result for খাসির বৃক্ক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8610600" cy="47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81600" y="605926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13" descr="Image result for মাং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33500"/>
            <a:ext cx="84582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00600" y="60592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মাংস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6" descr="See the source imag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1159592"/>
            <a:ext cx="8747760" cy="4873251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34000" y="5943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884903"/>
            <a:ext cx="856488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124200" y="2286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কয়েকটি ছবি দেখি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8200" y="6019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 চাল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5" descr="Image result for গম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36486"/>
            <a:ext cx="8458200" cy="493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105400" y="60592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গম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3" descr="Image result for শীম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27332"/>
            <a:ext cx="8382000" cy="484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953000" y="6019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শিম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16" descr="C:\Users\Dell\Desktop\untitled.png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66966"/>
            <a:ext cx="8945880" cy="4930914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800600" y="6019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বাদাম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10" descr="Image result for পনির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8686800" cy="481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686300" y="60592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পনির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8200" y="381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নিম্নোক্ত খাদ্যগুলোতে কোন ধরনের ভিটামিনের উৎস রয়েছে?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54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2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2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9" grpId="0"/>
      <p:bldP spid="9" grpId="1"/>
      <p:bldP spid="12" grpId="0"/>
      <p:bldP spid="12" grpId="1"/>
      <p:bldP spid="14" grpId="0"/>
      <p:bldP spid="14" grpId="1"/>
      <p:bldP spid="16" grpId="0"/>
      <p:bldP spid="17" grpId="0"/>
      <p:bldP spid="17" grpId="1"/>
      <p:bldP spid="19" grpId="0"/>
      <p:bldP spid="19" grpId="1"/>
      <p:bldP spid="19" grpId="2"/>
      <p:bldP spid="21" grpId="0"/>
      <p:bldP spid="21" grpId="1"/>
      <p:bldP spid="23" grpId="0"/>
      <p:bldP spid="23" grpId="1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396</Words>
  <Application>Microsoft Office PowerPoint</Application>
  <PresentationFormat>Custom</PresentationFormat>
  <Paragraphs>98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166</cp:revision>
  <dcterms:created xsi:type="dcterms:W3CDTF">2019-09-17T16:38:36Z</dcterms:created>
  <dcterms:modified xsi:type="dcterms:W3CDTF">2019-10-15T18:05:38Z</dcterms:modified>
</cp:coreProperties>
</file>