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sldIdLst>
    <p:sldId id="283" r:id="rId2"/>
    <p:sldId id="281" r:id="rId3"/>
    <p:sldId id="282" r:id="rId4"/>
    <p:sldId id="284" r:id="rId5"/>
    <p:sldId id="285" r:id="rId6"/>
    <p:sldId id="287" r:id="rId7"/>
    <p:sldId id="288" r:id="rId8"/>
    <p:sldId id="290" r:id="rId9"/>
    <p:sldId id="291" r:id="rId10"/>
    <p:sldId id="292" r:id="rId11"/>
    <p:sldId id="294" r:id="rId12"/>
    <p:sldId id="298" r:id="rId13"/>
    <p:sldId id="295" r:id="rId14"/>
    <p:sldId id="296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50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18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2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9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2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5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9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4F2F-15BB-4B91-9691-AAA3E8F1D115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2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 remember the Marty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285"/>
            <a:ext cx="12192000" cy="5080715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0" y="0"/>
            <a:ext cx="12192000" cy="1777285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93640"/>
              </p:ext>
            </p:extLst>
          </p:nvPr>
        </p:nvGraphicFramePr>
        <p:xfrm>
          <a:off x="1066085" y="809817"/>
          <a:ext cx="81280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Festival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A</a:t>
                      </a:r>
                      <a:r>
                        <a:rPr lang="en-US" baseline="0" dirty="0" smtClean="0">
                          <a:solidFill>
                            <a:schemeClr val="accent5"/>
                          </a:solidFill>
                        </a:rPr>
                        <a:t> day or period of celebration.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Struggle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Fight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Freeom</a:t>
                      </a:r>
                      <a:r>
                        <a:rPr lang="en-US" sz="2800" b="1" dirty="0" smtClean="0"/>
                        <a:t> Fighter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5"/>
                          </a:solidFill>
                          <a:latin typeface="+mn-lt"/>
                          <a:cs typeface="+mn-cs"/>
                        </a:rPr>
                        <a:t>A</a:t>
                      </a:r>
                      <a:r>
                        <a:rPr lang="en-US" sz="1800" b="0" baseline="0" dirty="0" smtClean="0">
                          <a:solidFill>
                            <a:schemeClr val="accent5"/>
                          </a:solidFill>
                          <a:latin typeface="+mn-lt"/>
                          <a:cs typeface="+mn-cs"/>
                        </a:rPr>
                        <a:t> person who fought for the independence of the country.</a:t>
                      </a:r>
                      <a:endParaRPr lang="en-US" sz="1800" b="1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Fervour</a:t>
                      </a:r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strong feeling of excitement.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 similar way.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1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 who is watching an event.</a:t>
                      </a:r>
                      <a:endParaRPr lang="en-US" sz="1800" b="1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Acts of performing skills.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Illuminate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decorate a building with bright lights.</a:t>
                      </a:r>
                    </a:p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9713" y="103031"/>
            <a:ext cx="3979572" cy="5409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313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SRAF\Desktop\wwwww\Z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66" y="533400"/>
            <a:ext cx="5133622" cy="36660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SSRAF\Desktop\wwwww\images(3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6" y="533400"/>
            <a:ext cx="5604266" cy="36660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654866" y="4816699"/>
            <a:ext cx="8154283" cy="1275008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Bangabondhu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Stadium, Bangladesh scouts, girls guide and students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part in various display to entrain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spectators.</a:t>
            </a:r>
          </a:p>
        </p:txBody>
      </p:sp>
    </p:spTree>
    <p:extLst>
      <p:ext uri="{BB962C8B-B14F-4D97-AF65-F5344CB8AC3E}">
        <p14:creationId xmlns:p14="http://schemas.microsoft.com/office/powerpoint/2010/main" val="200942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9865" y="579549"/>
            <a:ext cx="5190186" cy="15325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Group Work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1635617" y="2794715"/>
            <a:ext cx="7109138" cy="3490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 smtClean="0"/>
              <a:t>How should we observe the Independence Day?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If you were young then what would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6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361386" y="463639"/>
            <a:ext cx="4353059" cy="1043189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Evaluation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21217" y="1712890"/>
            <a:ext cx="9131121" cy="5145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Our biggest festival is …</a:t>
            </a:r>
          </a:p>
          <a:p>
            <a:pPr marL="514350" indent="-514350">
              <a:buAutoNum type="alphaLcParenR"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Baishakh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b)Victory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day.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)Independence day .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d)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Independence day is celebrated with-----</a:t>
            </a:r>
          </a:p>
          <a:p>
            <a:pPr marL="342900" indent="-342900">
              <a:buAutoNum type="alphaLcParenR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solemnity and fervor                              b) zeal and fatality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Emoiton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pride                                          d) fame and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fratility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2 .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celebration of Independence day begins w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 ……..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Procession                                                      b)gunshots.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Placing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wreaths  at national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memorial.      d)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display  of parade by defense foresees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4.The National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Masuleum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Bangladesh is---------</a:t>
            </a:r>
          </a:p>
          <a:p>
            <a:pPr marL="342900" indent="-342900">
              <a:buAutoNum type="alphaLcParenR"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Shahbag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b)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Gazipur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Mymensingh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d)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Savar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What is the positive form of ‘biggest’?</a:t>
            </a:r>
          </a:p>
          <a:p>
            <a:pPr marL="342900" indent="-342900">
              <a:buAutoNum type="alphaLcParenR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                                                                  b) bigger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Bigest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d)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0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3361385" y="270456"/>
            <a:ext cx="4443211" cy="1068947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Home Work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13646" y="2678806"/>
            <a:ext cx="7701566" cy="16227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Write a paragraph about Independence Day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95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129566" y="489397"/>
            <a:ext cx="4868214" cy="195758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Allah Hafez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8" y="2550017"/>
            <a:ext cx="7598535" cy="36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4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213" y="1679403"/>
            <a:ext cx="94402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Samiul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BA(Hons) &amp; MA in English,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B.Ed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Teacher(English)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Halimunnessa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Chowdhurani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Memorial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Girls’ High School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Bhaluka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Mymensingh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samiul48@gmail.com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922986" y="478794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    : Ten</a:t>
            </a:r>
          </a:p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   : English For Today</a:t>
            </a:r>
          </a:p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      : Five </a:t>
            </a:r>
          </a:p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    : Three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099035" y="0"/>
            <a:ext cx="5407572" cy="1052065"/>
          </a:xfrm>
          <a:prstGeom prst="flowChartTermina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Identity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01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559391"/>
              </p:ext>
            </p:extLst>
          </p:nvPr>
        </p:nvGraphicFramePr>
        <p:xfrm>
          <a:off x="5288845" y="32003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845" y="320039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entagon 2"/>
          <p:cNvSpPr/>
          <p:nvPr/>
        </p:nvSpPr>
        <p:spPr>
          <a:xfrm>
            <a:off x="3443288" y="285750"/>
            <a:ext cx="4514850" cy="8715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enjoy a video</a:t>
            </a:r>
          </a:p>
        </p:txBody>
      </p:sp>
    </p:spTree>
    <p:extLst>
      <p:ext uri="{BB962C8B-B14F-4D97-AF65-F5344CB8AC3E}">
        <p14:creationId xmlns:p14="http://schemas.microsoft.com/office/powerpoint/2010/main" val="179951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58400" cy="5014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41669" y="5014914"/>
            <a:ext cx="9916732" cy="1843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What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see in the picture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74" y="749412"/>
            <a:ext cx="6873026" cy="4312356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 Single Corner Rectangle 2"/>
          <p:cNvSpPr/>
          <p:nvPr/>
        </p:nvSpPr>
        <p:spPr>
          <a:xfrm>
            <a:off x="5609608" y="5132523"/>
            <a:ext cx="6582392" cy="1725477"/>
          </a:xfrm>
          <a:prstGeom prst="round1Rect">
            <a:avLst/>
          </a:prstGeom>
          <a:gradFill>
            <a:gsLst>
              <a:gs pos="0">
                <a:schemeClr val="accent4">
                  <a:tint val="65000"/>
                  <a:lumMod val="110000"/>
                </a:schemeClr>
              </a:gs>
              <a:gs pos="88000">
                <a:schemeClr val="accent4">
                  <a:tint val="90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Fighters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8856"/>
            <a:ext cx="5318975" cy="40334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ound Diagonal Corner Rectangle 4"/>
          <p:cNvSpPr/>
          <p:nvPr/>
        </p:nvSpPr>
        <p:spPr>
          <a:xfrm>
            <a:off x="196849" y="5119527"/>
            <a:ext cx="5341066" cy="1738473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speech of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Shiekh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Muzibur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0" y="0"/>
            <a:ext cx="12191999" cy="749412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Look at the pictures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4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3062" y="2857500"/>
            <a:ext cx="7243764" cy="3729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Book Antiqua" pitchFamily="18" charset="0"/>
              </a:rPr>
              <a:t>After studied this lesson, we will be able to---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Read and understand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Talk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Independence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3.Understand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Paragraph.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528888" y="142876"/>
            <a:ext cx="5122068" cy="1371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295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6662" cy="5500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0"/>
            <a:ext cx="6039556" cy="5500688"/>
          </a:xfrm>
          <a:prstGeom prst="rect">
            <a:avLst/>
          </a:prstGeom>
        </p:spPr>
      </p:pic>
      <p:sp>
        <p:nvSpPr>
          <p:cNvPr id="4" name="Round Single Corner Rectangle 3"/>
          <p:cNvSpPr/>
          <p:nvPr/>
        </p:nvSpPr>
        <p:spPr>
          <a:xfrm>
            <a:off x="0" y="5500688"/>
            <a:ext cx="5686425" cy="1357312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begins at 31 gun shots.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2800" y="5696248"/>
            <a:ext cx="62992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morning the president and the prime minister on behalf of the nation place floral  wreath at the at the national mausoleum at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59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" y="1"/>
            <a:ext cx="5906560" cy="3234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761"/>
            <a:ext cx="5864772" cy="27705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06" y="0"/>
            <a:ext cx="6209594" cy="31553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06" y="3155309"/>
            <a:ext cx="6209594" cy="2849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Round Diagonal Corner Rectangle 5"/>
          <p:cNvSpPr/>
          <p:nvPr/>
        </p:nvSpPr>
        <p:spPr>
          <a:xfrm>
            <a:off x="75847" y="6053959"/>
            <a:ext cx="12116154" cy="80404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witness dressed parade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forces.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1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1" cy="134006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Individual Work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340068"/>
            <a:ext cx="12192000" cy="5517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1. What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does the country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witness at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the National parade ground this day ?  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2.How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is 26 march celebrated every year in the country ? 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3. What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is remembered on this day  ? 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4. Who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take part in the national parade ground ? 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5. Who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offers flower wreath in the National Mausoleum on behalf of the nation ?</a:t>
            </a:r>
          </a:p>
        </p:txBody>
      </p:sp>
    </p:spTree>
    <p:extLst>
      <p:ext uri="{BB962C8B-B14F-4D97-AF65-F5344CB8AC3E}">
        <p14:creationId xmlns:p14="http://schemas.microsoft.com/office/powerpoint/2010/main" val="192591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452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Times New Roman</vt:lpstr>
      <vt:lpstr>Trebuchet MS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nujrul</dc:creator>
  <cp:lastModifiedBy>TSS</cp:lastModifiedBy>
  <cp:revision>61</cp:revision>
  <dcterms:created xsi:type="dcterms:W3CDTF">2017-03-18T12:56:14Z</dcterms:created>
  <dcterms:modified xsi:type="dcterms:W3CDTF">2019-09-14T15:37:28Z</dcterms:modified>
</cp:coreProperties>
</file>