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6" r:id="rId4"/>
    <p:sldId id="259" r:id="rId5"/>
    <p:sldId id="261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69" autoAdjust="0"/>
  </p:normalViewPr>
  <p:slideViewPr>
    <p:cSldViewPr snapToGrid="0">
      <p:cViewPr varScale="1">
        <p:scale>
          <a:sx n="66" d="100"/>
          <a:sy n="66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934CB-830C-452F-8E84-A03A97A3637A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04A5-B33A-4C56-BE34-CF0DBF56A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3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404A5-B33A-4C56-BE34-CF0DBF56A7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35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5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4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7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2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9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6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99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1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0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1610-A902-43EE-8084-32B47B659C06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8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808" y="411318"/>
            <a:ext cx="6055827" cy="1325563"/>
          </a:xfrm>
          <a:ln w="571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809" y="1927637"/>
            <a:ext cx="6055827" cy="44309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69119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idx="1"/>
          </p:nvPr>
        </p:nvSpPr>
        <p:spPr/>
      </p:sp>
      <p:grpSp>
        <p:nvGrpSpPr>
          <p:cNvPr id="3" name="Group 2"/>
          <p:cNvGrpSpPr/>
          <p:nvPr/>
        </p:nvGrpSpPr>
        <p:grpSpPr>
          <a:xfrm>
            <a:off x="5098780" y="834348"/>
            <a:ext cx="6912600" cy="4837690"/>
            <a:chOff x="3214034" y="1425007"/>
            <a:chExt cx="6912600" cy="4837690"/>
          </a:xfrm>
        </p:grpSpPr>
        <p:grpSp>
          <p:nvGrpSpPr>
            <p:cNvPr id="4" name="Group 3"/>
            <p:cNvGrpSpPr/>
            <p:nvPr/>
          </p:nvGrpSpPr>
          <p:grpSpPr>
            <a:xfrm>
              <a:off x="3214035" y="1425007"/>
              <a:ext cx="6912599" cy="4228913"/>
              <a:chOff x="3214035" y="1396859"/>
              <a:chExt cx="6912599" cy="4228913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3234515" y="1396859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সহিদুল ইসলাম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234515" y="1995185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সহকারী শিক্ষক(গনিত)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234515" y="2621647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বুড়িচং হাজী ফজর আলী মাধ্যমিক বিদ্যালয়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214036" y="3249707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বুড়িচং, কুমিল্লা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234515" y="3863695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শ্রেণিঃ অষ্টম 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14035" y="4486551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বিষয়ঃ গনিত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234515" y="5102552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অধ্যায়ঃ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3214034" y="5739477"/>
              <a:ext cx="6892119" cy="523220"/>
            </a:xfrm>
            <a:prstGeom prst="rect">
              <a:avLst/>
            </a:prstGeom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সময়ঃ ৫০ মিনিট </a:t>
              </a:r>
            </a:p>
          </p:txBody>
        </p:sp>
      </p:grpSp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839788" y="801857"/>
            <a:ext cx="3932237" cy="886264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IN" sz="5400" dirty="0" smtClean="0"/>
              <a:t>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781642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507" y="2099749"/>
            <a:ext cx="4296068" cy="33337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01" y="2099749"/>
            <a:ext cx="4296068" cy="33337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92701" y="450166"/>
            <a:ext cx="9866874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92701" y="5709586"/>
            <a:ext cx="9866874" cy="4501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0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67340"/>
            <a:ext cx="10818055" cy="107721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ব্যাংকে টাকা রাখলে ব্যাংক আমাদের কিছু টাকা অতিরিক্ত দেয় । এই অতিরিক্ত টাকাকে আমরা কি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582BF11-AF04-4192-BA0C-65E7B7162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91" y="2543511"/>
            <a:ext cx="2947323" cy="3333751"/>
          </a:xfrm>
          <a:prstGeom prst="rect">
            <a:avLst/>
          </a:prstGeom>
          <a:ln>
            <a:noFill/>
            <a:prstDash val="solid"/>
          </a:ln>
        </p:spPr>
      </p:pic>
      <p:grpSp>
        <p:nvGrpSpPr>
          <p:cNvPr id="7" name="Group 6"/>
          <p:cNvGrpSpPr/>
          <p:nvPr/>
        </p:nvGrpSpPr>
        <p:grpSpPr>
          <a:xfrm>
            <a:off x="8694213" y="2543512"/>
            <a:ext cx="2707518" cy="3333751"/>
            <a:chOff x="8694213" y="2426535"/>
            <a:chExt cx="2707518" cy="4140687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3B4849C6-F375-4ECB-9274-B392C38F2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4213" y="2426535"/>
              <a:ext cx="2707518" cy="386219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067F0167-972D-4274-B2B8-2F2C820CE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4097" y="4210388"/>
              <a:ext cx="1207634" cy="235683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037" y="2543513"/>
            <a:ext cx="3929422" cy="3333750"/>
          </a:xfrm>
          <a:prstGeom prst="rect">
            <a:avLst/>
          </a:prstGeom>
          <a:ln w="28575">
            <a:noFill/>
          </a:ln>
        </p:spPr>
      </p:pic>
      <p:sp>
        <p:nvSpPr>
          <p:cNvPr id="9" name="Right Arrow 8"/>
          <p:cNvSpPr/>
          <p:nvPr/>
        </p:nvSpPr>
        <p:spPr>
          <a:xfrm>
            <a:off x="3263706" y="4501662"/>
            <a:ext cx="801858" cy="337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293284" y="4562736"/>
            <a:ext cx="801858" cy="337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793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00665"/>
            <a:ext cx="9144000" cy="1001859"/>
          </a:xfrm>
          <a:ln w="38100">
            <a:solidFill>
              <a:srgbClr val="00B050"/>
            </a:solidFill>
          </a:ln>
        </p:spPr>
        <p:txBody>
          <a:bodyPr/>
          <a:lstStyle/>
          <a:p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শিরোনাম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33227"/>
            <a:ext cx="9144000" cy="1321654"/>
          </a:xfrm>
        </p:spPr>
        <p:txBody>
          <a:bodyPr>
            <a:noAutofit/>
          </a:bodyPr>
          <a:lstStyle/>
          <a:p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44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8953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2641600"/>
            <a:ext cx="10515600" cy="301581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lvl="0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কী তা বলতে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lvl="0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মুনাফা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কী তা বলতে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মুনাফা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র হার ব্যাখ্যা করতে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200" dirty="0"/>
          </a:p>
          <a:p>
            <a:pPr lvl="0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সরল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সমস্যার সমাধান করতে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030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A8A64401-B174-46DF-A407-9D31F0F5CF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7185" y="1110033"/>
            <a:ext cx="10515600" cy="11018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যে টাকা জমা রাখা হয় তার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যে অতিরিক্ত টাকা দেয়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  বা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লভ্যাংশ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AD80554-CFB4-47D9-8A84-70EF7E5259FC}"/>
              </a:ext>
            </a:extLst>
          </p:cNvPr>
          <p:cNvSpPr txBox="1"/>
          <p:nvPr/>
        </p:nvSpPr>
        <p:spPr>
          <a:xfrm>
            <a:off x="627185" y="2883888"/>
            <a:ext cx="10515600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যে টাকা জমা রাখা হয় তাকে মুলধন বা আসল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D5134A8-0F26-47B3-9DF0-8BD0D3758FFD}"/>
              </a:ext>
            </a:extLst>
          </p:cNvPr>
          <p:cNvSpPr txBox="1"/>
          <p:nvPr/>
        </p:nvSpPr>
        <p:spPr>
          <a:xfrm>
            <a:off x="627185" y="4507211"/>
            <a:ext cx="10515600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সময়কাল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জন্য মুনাফা হিসাব করা হয়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সময়কাল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539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018" y="365125"/>
            <a:ext cx="8229600" cy="900967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82018" y="1423785"/>
            <a:ext cx="8229600" cy="2293669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2018" y="3716809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= p r n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82018" y="4346730"/>
            <a:ext cx="82296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r )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2018" y="4934461"/>
            <a:ext cx="82296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r )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p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82018" y="5519236"/>
            <a:ext cx="82296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15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200" y="321573"/>
            <a:ext cx="10515600" cy="121571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হাবিবুর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মুনাফায়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বছরে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৫০,০০০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1620725"/>
            <a:ext cx="10515600" cy="229366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৫০,০০০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?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৮% = ০.০৮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997623"/>
            <a:ext cx="10515600" cy="25545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= p r n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= ৫০,০০০ × ০.৮ × ৫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I = ২০,০০০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টাকা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সরল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মুনাফা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২০,০০০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টাকা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33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838200" y="321573"/>
            <a:ext cx="10515600" cy="121571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দুলাল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সাহেব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মুনাফায় ৫ বছরে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২০,০০০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সঞ্চয়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1620726"/>
            <a:ext cx="10515600" cy="962817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২০,০০০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৫% = ০.০৫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691340"/>
            <a:ext cx="10515600" cy="40318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r) 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2০,০০০ (1 + 0.05)</a:t>
            </a:r>
            <a:r>
              <a:rPr lang="en-US" sz="32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- 20,000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২০,০০০ (1.05)</a:t>
            </a:r>
            <a:r>
              <a:rPr lang="en-US" sz="32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20,000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= 20000 × 1.27628156 – 20,000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= 25525.63 – 20,000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= 5525.63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মুনাফা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৫৫২৫.৬৩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টাকা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764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278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3064782"/>
            <a:ext cx="10515600" cy="172493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কামাল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সাহেব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মুনাফায়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বছরে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৩০,০০০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মুনাফাআসল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43102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39800" y="100375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39800" y="3253468"/>
            <a:ext cx="10515600" cy="132556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সাহেব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মুনাফায়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বছরে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৩০,০০০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72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39800" y="100375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39800" y="2452914"/>
            <a:ext cx="10515600" cy="425268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I = p r n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 ৫%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১৫০০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মুলধন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c = p (1 + r )</a:t>
            </a:r>
            <a:r>
              <a:rPr lang="en-US" sz="3200" baseline="30000" dirty="0"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৪) ৫০০০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১২০০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৬২০০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45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39800" y="100375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39800" y="3253468"/>
            <a:ext cx="10515600" cy="236356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বাবু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মুনাফায়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মুনাফাআসল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511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1" y="717817"/>
            <a:ext cx="10515600" cy="1973127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890451" y="3676104"/>
            <a:ext cx="10515600" cy="2019300"/>
            <a:chOff x="890451" y="3676104"/>
            <a:chExt cx="10515600" cy="20193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451" y="3676104"/>
              <a:ext cx="3055484" cy="2019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406" y="3709849"/>
              <a:ext cx="3043645" cy="198555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5826" y="3676104"/>
              <a:ext cx="3057664" cy="1985555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1120475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492</Words>
  <Application>Microsoft Office PowerPoint</Application>
  <PresentationFormat>Widescreen</PresentationFormat>
  <Paragraphs>76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সবাইকে স্বাগতম</vt:lpstr>
      <vt:lpstr>পরিচিতি </vt:lpstr>
      <vt:lpstr>PowerPoint Presentation</vt:lpstr>
      <vt:lpstr>PowerPoint Presentation</vt:lpstr>
      <vt:lpstr>পাঠ শিরোনাম</vt:lpstr>
      <vt:lpstr>শিখনফল</vt:lpstr>
      <vt:lpstr>মুনাফা: ব্যাংকে যে টাকা জমা রাখা হয় তার চেয়ে ব্যাংক যে অতিরিক্ত টাকা দেয়   তাকে মুনাফা  বা লভ্যাংশ  বলে।</vt:lpstr>
      <vt:lpstr>মুনাফা নির্ণয় সূত্র ও সংক্ষেপে পরিচয়</vt:lpstr>
      <vt:lpstr>জনাব হাবিবুর রহমান বার্ষিক ৮% মুনাফায় ৫ বছরে জন্য ৫০,০০০ টাকা ব্যাংকে জমা রাখলেন। সরল মুনাফা নির্ণয় কর?</vt:lpstr>
      <vt:lpstr>PowerPoint Presentation</vt:lpstr>
      <vt:lpstr>একক কাজ</vt:lpstr>
      <vt:lpstr>দলগত কাজ</vt:lpstr>
      <vt:lpstr>মুল্যায়ন</vt:lpstr>
      <vt:lpstr>বাড়ির কাজ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41</cp:revision>
  <dcterms:created xsi:type="dcterms:W3CDTF">2019-09-29T09:31:25Z</dcterms:created>
  <dcterms:modified xsi:type="dcterms:W3CDTF">2019-10-16T03:13:01Z</dcterms:modified>
</cp:coreProperties>
</file>