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7" r:id="rId3"/>
    <p:sldId id="258" r:id="rId4"/>
    <p:sldId id="263" r:id="rId5"/>
    <p:sldId id="264" r:id="rId6"/>
    <p:sldId id="265" r:id="rId7"/>
    <p:sldId id="267" r:id="rId8"/>
    <p:sldId id="280" r:id="rId9"/>
    <p:sldId id="273" r:id="rId10"/>
    <p:sldId id="274" r:id="rId11"/>
    <p:sldId id="275" r:id="rId12"/>
    <p:sldId id="277" r:id="rId13"/>
    <p:sldId id="27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d211doXcfxV/zl9z3zqE3g==" hashData="Je/eAXkxJkqJsQ1XnP2ioDrDJkrzkqzfyulmoeWiD0RW1GRVbYnm4mGdN3CSjb+Q84rUJNTZ6u+2wAQ1TbGXXg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C55A11"/>
    <a:srgbClr val="5B9BD5"/>
    <a:srgbClr val="739DC2"/>
    <a:srgbClr val="A6A6A6"/>
    <a:srgbClr val="656673"/>
    <a:srgbClr val="3D131F"/>
    <a:srgbClr val="514867"/>
    <a:srgbClr val="57739A"/>
    <a:srgbClr val="7EAA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25" autoAdjust="0"/>
    <p:restoredTop sz="94660"/>
  </p:normalViewPr>
  <p:slideViewPr>
    <p:cSldViewPr snapToGrid="0">
      <p:cViewPr varScale="1">
        <p:scale>
          <a:sx n="90" d="100"/>
          <a:sy n="90" d="100"/>
        </p:scale>
        <p:origin x="30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B498D-B522-4A80-B1F4-C3EEA2036E88}" type="datetimeFigureOut">
              <a:rPr lang="en-US" smtClean="0"/>
              <a:t>16-Oct-19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95138-757A-4409-AFD5-06E0FD580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120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B498D-B522-4A80-B1F4-C3EEA2036E88}" type="datetimeFigureOut">
              <a:rPr lang="en-US" smtClean="0"/>
              <a:t>16-Oct-19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95138-757A-4409-AFD5-06E0FD580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414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B498D-B522-4A80-B1F4-C3EEA2036E88}" type="datetimeFigureOut">
              <a:rPr lang="en-US" smtClean="0"/>
              <a:t>16-Oct-19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95138-757A-4409-AFD5-06E0FD580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826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B498D-B522-4A80-B1F4-C3EEA2036E88}" type="datetimeFigureOut">
              <a:rPr lang="en-US" smtClean="0"/>
              <a:t>16-Oct-19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95138-757A-4409-AFD5-06E0FD580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599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B498D-B522-4A80-B1F4-C3EEA2036E88}" type="datetimeFigureOut">
              <a:rPr lang="en-US" smtClean="0"/>
              <a:t>16-Oct-19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95138-757A-4409-AFD5-06E0FD580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653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B498D-B522-4A80-B1F4-C3EEA2036E88}" type="datetimeFigureOut">
              <a:rPr lang="en-US" smtClean="0"/>
              <a:t>16-Oct-19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95138-757A-4409-AFD5-06E0FD580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221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B498D-B522-4A80-B1F4-C3EEA2036E88}" type="datetimeFigureOut">
              <a:rPr lang="en-US" smtClean="0"/>
              <a:t>16-Oct-19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95138-757A-4409-AFD5-06E0FD580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948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B498D-B522-4A80-B1F4-C3EEA2036E88}" type="datetimeFigureOut">
              <a:rPr lang="en-US" smtClean="0"/>
              <a:t>16-Oct-19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95138-757A-4409-AFD5-06E0FD580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049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B498D-B522-4A80-B1F4-C3EEA2036E88}" type="datetimeFigureOut">
              <a:rPr lang="en-US" smtClean="0"/>
              <a:t>16-Oct-19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95138-757A-4409-AFD5-06E0FD580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735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B498D-B522-4A80-B1F4-C3EEA2036E88}" type="datetimeFigureOut">
              <a:rPr lang="en-US" smtClean="0"/>
              <a:t>16-Oct-19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95138-757A-4409-AFD5-06E0FD580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243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B498D-B522-4A80-B1F4-C3EEA2036E88}" type="datetimeFigureOut">
              <a:rPr lang="en-US" smtClean="0"/>
              <a:t>16-Oct-19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95138-757A-4409-AFD5-06E0FD580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028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B498D-B522-4A80-B1F4-C3EEA2036E88}" type="datetimeFigureOut">
              <a:rPr lang="en-US" smtClean="0"/>
              <a:t>16-Oct-19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D95138-757A-4409-AFD5-06E0FD580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18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1.png"/><Relationship Id="rId7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image" Target="../media/image22.pn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2"/>
          <p:cNvSpPr/>
          <p:nvPr/>
        </p:nvSpPr>
        <p:spPr>
          <a:xfrm rot="16200000" flipH="1">
            <a:off x="-2564427" y="279771"/>
            <a:ext cx="6905626" cy="6303368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0 h 28438"/>
              <a:gd name="connsiteX1" fmla="*/ 21600 w 21600"/>
              <a:gd name="connsiteY1" fmla="*/ 0 h 28438"/>
              <a:gd name="connsiteX2" fmla="*/ 21600 w 21600"/>
              <a:gd name="connsiteY2" fmla="*/ 17322 h 28438"/>
              <a:gd name="connsiteX3" fmla="*/ 0 w 21600"/>
              <a:gd name="connsiteY3" fmla="*/ 27809 h 28438"/>
              <a:gd name="connsiteX4" fmla="*/ 0 w 21600"/>
              <a:gd name="connsiteY4" fmla="*/ 0 h 28438"/>
              <a:gd name="connsiteX0" fmla="*/ 0 w 21600"/>
              <a:gd name="connsiteY0" fmla="*/ 0 h 27809"/>
              <a:gd name="connsiteX1" fmla="*/ 21600 w 21600"/>
              <a:gd name="connsiteY1" fmla="*/ 0 h 27809"/>
              <a:gd name="connsiteX2" fmla="*/ 21600 w 21600"/>
              <a:gd name="connsiteY2" fmla="*/ 17322 h 27809"/>
              <a:gd name="connsiteX3" fmla="*/ 0 w 21600"/>
              <a:gd name="connsiteY3" fmla="*/ 27809 h 27809"/>
              <a:gd name="connsiteX4" fmla="*/ 0 w 21600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56 w 21709"/>
              <a:gd name="connsiteY0" fmla="*/ 0 h 30740"/>
              <a:gd name="connsiteX1" fmla="*/ 21656 w 21709"/>
              <a:gd name="connsiteY1" fmla="*/ 0 h 30740"/>
              <a:gd name="connsiteX2" fmla="*/ 21709 w 21709"/>
              <a:gd name="connsiteY2" fmla="*/ 23108 h 30740"/>
              <a:gd name="connsiteX3" fmla="*/ 2 w 21709"/>
              <a:gd name="connsiteY3" fmla="*/ 30740 h 30740"/>
              <a:gd name="connsiteX4" fmla="*/ 56 w 21709"/>
              <a:gd name="connsiteY4" fmla="*/ 0 h 30740"/>
              <a:gd name="connsiteX0" fmla="*/ 56 w 21709"/>
              <a:gd name="connsiteY0" fmla="*/ 0 h 33038"/>
              <a:gd name="connsiteX1" fmla="*/ 21656 w 21709"/>
              <a:gd name="connsiteY1" fmla="*/ 0 h 33038"/>
              <a:gd name="connsiteX2" fmla="*/ 21709 w 21709"/>
              <a:gd name="connsiteY2" fmla="*/ 23108 h 33038"/>
              <a:gd name="connsiteX3" fmla="*/ 2 w 21709"/>
              <a:gd name="connsiteY3" fmla="*/ 33038 h 33038"/>
              <a:gd name="connsiteX4" fmla="*/ 56 w 21709"/>
              <a:gd name="connsiteY4" fmla="*/ 0 h 33038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23108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20640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20640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4662"/>
              <a:gd name="connsiteX1" fmla="*/ 21656 w 21709"/>
              <a:gd name="connsiteY1" fmla="*/ 0 h 34662"/>
              <a:gd name="connsiteX2" fmla="*/ 21709 w 21709"/>
              <a:gd name="connsiteY2" fmla="*/ 20640 h 34662"/>
              <a:gd name="connsiteX3" fmla="*/ 2 w 21709"/>
              <a:gd name="connsiteY3" fmla="*/ 34662 h 34662"/>
              <a:gd name="connsiteX4" fmla="*/ 56 w 21709"/>
              <a:gd name="connsiteY4" fmla="*/ 0 h 34662"/>
              <a:gd name="connsiteX0" fmla="*/ 56 w 21709"/>
              <a:gd name="connsiteY0" fmla="*/ 0 h 34662"/>
              <a:gd name="connsiteX1" fmla="*/ 21656 w 21709"/>
              <a:gd name="connsiteY1" fmla="*/ 0 h 34662"/>
              <a:gd name="connsiteX2" fmla="*/ 21709 w 21709"/>
              <a:gd name="connsiteY2" fmla="*/ 20640 h 34662"/>
              <a:gd name="connsiteX3" fmla="*/ 2 w 21709"/>
              <a:gd name="connsiteY3" fmla="*/ 34662 h 34662"/>
              <a:gd name="connsiteX4" fmla="*/ 56 w 21709"/>
              <a:gd name="connsiteY4" fmla="*/ 0 h 34662"/>
              <a:gd name="connsiteX0" fmla="*/ 56 w 21762"/>
              <a:gd name="connsiteY0" fmla="*/ 0 h 34662"/>
              <a:gd name="connsiteX1" fmla="*/ 21656 w 21762"/>
              <a:gd name="connsiteY1" fmla="*/ 0 h 34662"/>
              <a:gd name="connsiteX2" fmla="*/ 21762 w 21762"/>
              <a:gd name="connsiteY2" fmla="*/ 16450 h 34662"/>
              <a:gd name="connsiteX3" fmla="*/ 2 w 21762"/>
              <a:gd name="connsiteY3" fmla="*/ 34662 h 34662"/>
              <a:gd name="connsiteX4" fmla="*/ 56 w 21762"/>
              <a:gd name="connsiteY4" fmla="*/ 0 h 34662"/>
              <a:gd name="connsiteX0" fmla="*/ 56 w 21762"/>
              <a:gd name="connsiteY0" fmla="*/ 0 h 34662"/>
              <a:gd name="connsiteX1" fmla="*/ 21656 w 21762"/>
              <a:gd name="connsiteY1" fmla="*/ 0 h 34662"/>
              <a:gd name="connsiteX2" fmla="*/ 21762 w 21762"/>
              <a:gd name="connsiteY2" fmla="*/ 16450 h 34662"/>
              <a:gd name="connsiteX3" fmla="*/ 2 w 21762"/>
              <a:gd name="connsiteY3" fmla="*/ 34662 h 34662"/>
              <a:gd name="connsiteX4" fmla="*/ 56 w 21762"/>
              <a:gd name="connsiteY4" fmla="*/ 0 h 34662"/>
              <a:gd name="connsiteX0" fmla="*/ 56 w 21709"/>
              <a:gd name="connsiteY0" fmla="*/ 0 h 34662"/>
              <a:gd name="connsiteX1" fmla="*/ 21656 w 21709"/>
              <a:gd name="connsiteY1" fmla="*/ 0 h 34662"/>
              <a:gd name="connsiteX2" fmla="*/ 21709 w 21709"/>
              <a:gd name="connsiteY2" fmla="*/ 15426 h 34662"/>
              <a:gd name="connsiteX3" fmla="*/ 2 w 21709"/>
              <a:gd name="connsiteY3" fmla="*/ 34662 h 34662"/>
              <a:gd name="connsiteX4" fmla="*/ 56 w 21709"/>
              <a:gd name="connsiteY4" fmla="*/ 0 h 34662"/>
              <a:gd name="connsiteX0" fmla="*/ 56 w 21709"/>
              <a:gd name="connsiteY0" fmla="*/ 0 h 34662"/>
              <a:gd name="connsiteX1" fmla="*/ 21656 w 21709"/>
              <a:gd name="connsiteY1" fmla="*/ 0 h 34662"/>
              <a:gd name="connsiteX2" fmla="*/ 21709 w 21709"/>
              <a:gd name="connsiteY2" fmla="*/ 15426 h 34662"/>
              <a:gd name="connsiteX3" fmla="*/ 2 w 21709"/>
              <a:gd name="connsiteY3" fmla="*/ 34662 h 34662"/>
              <a:gd name="connsiteX4" fmla="*/ 56 w 21709"/>
              <a:gd name="connsiteY4" fmla="*/ 0 h 34662"/>
              <a:gd name="connsiteX0" fmla="*/ 56 w 21750"/>
              <a:gd name="connsiteY0" fmla="*/ 0 h 34662"/>
              <a:gd name="connsiteX1" fmla="*/ 21656 w 21750"/>
              <a:gd name="connsiteY1" fmla="*/ 0 h 34662"/>
              <a:gd name="connsiteX2" fmla="*/ 21750 w 21750"/>
              <a:gd name="connsiteY2" fmla="*/ 28669 h 34662"/>
              <a:gd name="connsiteX3" fmla="*/ 2 w 21750"/>
              <a:gd name="connsiteY3" fmla="*/ 34662 h 34662"/>
              <a:gd name="connsiteX4" fmla="*/ 56 w 21750"/>
              <a:gd name="connsiteY4" fmla="*/ 0 h 34662"/>
              <a:gd name="connsiteX0" fmla="*/ 56 w 21750"/>
              <a:gd name="connsiteY0" fmla="*/ 0 h 34662"/>
              <a:gd name="connsiteX1" fmla="*/ 21656 w 21750"/>
              <a:gd name="connsiteY1" fmla="*/ 0 h 34662"/>
              <a:gd name="connsiteX2" fmla="*/ 21750 w 21750"/>
              <a:gd name="connsiteY2" fmla="*/ 28669 h 34662"/>
              <a:gd name="connsiteX3" fmla="*/ 2 w 21750"/>
              <a:gd name="connsiteY3" fmla="*/ 34662 h 34662"/>
              <a:gd name="connsiteX4" fmla="*/ 56 w 21750"/>
              <a:gd name="connsiteY4" fmla="*/ 0 h 34662"/>
              <a:gd name="connsiteX0" fmla="*/ 56 w 21750"/>
              <a:gd name="connsiteY0" fmla="*/ 0 h 34662"/>
              <a:gd name="connsiteX1" fmla="*/ 21656 w 21750"/>
              <a:gd name="connsiteY1" fmla="*/ 0 h 34662"/>
              <a:gd name="connsiteX2" fmla="*/ 21750 w 21750"/>
              <a:gd name="connsiteY2" fmla="*/ 28669 h 34662"/>
              <a:gd name="connsiteX3" fmla="*/ 2 w 21750"/>
              <a:gd name="connsiteY3" fmla="*/ 34662 h 34662"/>
              <a:gd name="connsiteX4" fmla="*/ 56 w 21750"/>
              <a:gd name="connsiteY4" fmla="*/ 0 h 34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50" h="34662">
                <a:moveTo>
                  <a:pt x="56" y="0"/>
                </a:moveTo>
                <a:lnTo>
                  <a:pt x="21656" y="0"/>
                </a:lnTo>
                <a:cubicBezTo>
                  <a:pt x="21674" y="7703"/>
                  <a:pt x="21732" y="20966"/>
                  <a:pt x="21750" y="28669"/>
                </a:cubicBezTo>
                <a:cubicBezTo>
                  <a:pt x="15202" y="12702"/>
                  <a:pt x="3761" y="15591"/>
                  <a:pt x="2" y="34662"/>
                </a:cubicBezTo>
                <a:cubicBezTo>
                  <a:pt x="-16" y="24415"/>
                  <a:pt x="74" y="10247"/>
                  <a:pt x="56" y="0"/>
                </a:cubicBezTo>
                <a:close/>
              </a:path>
            </a:pathLst>
          </a:custGeom>
          <a:gradFill>
            <a:gsLst>
              <a:gs pos="41500">
                <a:srgbClr val="FF0000"/>
              </a:gs>
              <a:gs pos="1000">
                <a:srgbClr val="FFFF00"/>
              </a:gs>
              <a:gs pos="82000">
                <a:schemeClr val="tx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3" name="Flowchart: Document 2"/>
          <p:cNvSpPr/>
          <p:nvPr/>
        </p:nvSpPr>
        <p:spPr>
          <a:xfrm rot="16200000" flipH="1">
            <a:off x="-2788633" y="48914"/>
            <a:ext cx="6892608" cy="6747620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0 h 28438"/>
              <a:gd name="connsiteX1" fmla="*/ 21600 w 21600"/>
              <a:gd name="connsiteY1" fmla="*/ 0 h 28438"/>
              <a:gd name="connsiteX2" fmla="*/ 21600 w 21600"/>
              <a:gd name="connsiteY2" fmla="*/ 17322 h 28438"/>
              <a:gd name="connsiteX3" fmla="*/ 0 w 21600"/>
              <a:gd name="connsiteY3" fmla="*/ 27809 h 28438"/>
              <a:gd name="connsiteX4" fmla="*/ 0 w 21600"/>
              <a:gd name="connsiteY4" fmla="*/ 0 h 28438"/>
              <a:gd name="connsiteX0" fmla="*/ 0 w 21600"/>
              <a:gd name="connsiteY0" fmla="*/ 0 h 27809"/>
              <a:gd name="connsiteX1" fmla="*/ 21600 w 21600"/>
              <a:gd name="connsiteY1" fmla="*/ 0 h 27809"/>
              <a:gd name="connsiteX2" fmla="*/ 21600 w 21600"/>
              <a:gd name="connsiteY2" fmla="*/ 17322 h 27809"/>
              <a:gd name="connsiteX3" fmla="*/ 0 w 21600"/>
              <a:gd name="connsiteY3" fmla="*/ 27809 h 27809"/>
              <a:gd name="connsiteX4" fmla="*/ 0 w 21600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56 w 21709"/>
              <a:gd name="connsiteY0" fmla="*/ 0 h 30740"/>
              <a:gd name="connsiteX1" fmla="*/ 21656 w 21709"/>
              <a:gd name="connsiteY1" fmla="*/ 0 h 30740"/>
              <a:gd name="connsiteX2" fmla="*/ 21709 w 21709"/>
              <a:gd name="connsiteY2" fmla="*/ 23108 h 30740"/>
              <a:gd name="connsiteX3" fmla="*/ 2 w 21709"/>
              <a:gd name="connsiteY3" fmla="*/ 30740 h 30740"/>
              <a:gd name="connsiteX4" fmla="*/ 56 w 21709"/>
              <a:gd name="connsiteY4" fmla="*/ 0 h 30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9" h="30740">
                <a:moveTo>
                  <a:pt x="56" y="0"/>
                </a:moveTo>
                <a:lnTo>
                  <a:pt x="21656" y="0"/>
                </a:lnTo>
                <a:cubicBezTo>
                  <a:pt x="21674" y="7703"/>
                  <a:pt x="21691" y="15405"/>
                  <a:pt x="21709" y="23108"/>
                </a:cubicBezTo>
                <a:cubicBezTo>
                  <a:pt x="16455" y="14005"/>
                  <a:pt x="4188" y="12041"/>
                  <a:pt x="2" y="30740"/>
                </a:cubicBezTo>
                <a:cubicBezTo>
                  <a:pt x="-16" y="20493"/>
                  <a:pt x="74" y="10247"/>
                  <a:pt x="56" y="0"/>
                </a:cubicBezTo>
                <a:close/>
              </a:path>
            </a:pathLst>
          </a:custGeom>
          <a:gradFill>
            <a:gsLst>
              <a:gs pos="16820">
                <a:srgbClr val="000000"/>
              </a:gs>
              <a:gs pos="11000">
                <a:schemeClr val="tx1"/>
              </a:gs>
              <a:gs pos="23000">
                <a:schemeClr val="tx1"/>
              </a:gs>
              <a:gs pos="41000">
                <a:schemeClr val="bg2">
                  <a:lumMod val="50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Flowchart: Document 2"/>
          <p:cNvSpPr/>
          <p:nvPr/>
        </p:nvSpPr>
        <p:spPr>
          <a:xfrm rot="16200000" flipH="1">
            <a:off x="-2841468" y="166920"/>
            <a:ext cx="6892608" cy="648955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0 h 28438"/>
              <a:gd name="connsiteX1" fmla="*/ 21600 w 21600"/>
              <a:gd name="connsiteY1" fmla="*/ 0 h 28438"/>
              <a:gd name="connsiteX2" fmla="*/ 21600 w 21600"/>
              <a:gd name="connsiteY2" fmla="*/ 17322 h 28438"/>
              <a:gd name="connsiteX3" fmla="*/ 0 w 21600"/>
              <a:gd name="connsiteY3" fmla="*/ 27809 h 28438"/>
              <a:gd name="connsiteX4" fmla="*/ 0 w 21600"/>
              <a:gd name="connsiteY4" fmla="*/ 0 h 28438"/>
              <a:gd name="connsiteX0" fmla="*/ 0 w 21600"/>
              <a:gd name="connsiteY0" fmla="*/ 0 h 27809"/>
              <a:gd name="connsiteX1" fmla="*/ 21600 w 21600"/>
              <a:gd name="connsiteY1" fmla="*/ 0 h 27809"/>
              <a:gd name="connsiteX2" fmla="*/ 21600 w 21600"/>
              <a:gd name="connsiteY2" fmla="*/ 17322 h 27809"/>
              <a:gd name="connsiteX3" fmla="*/ 0 w 21600"/>
              <a:gd name="connsiteY3" fmla="*/ 27809 h 27809"/>
              <a:gd name="connsiteX4" fmla="*/ 0 w 21600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56 w 21709"/>
              <a:gd name="connsiteY0" fmla="*/ 0 h 30740"/>
              <a:gd name="connsiteX1" fmla="*/ 21656 w 21709"/>
              <a:gd name="connsiteY1" fmla="*/ 0 h 30740"/>
              <a:gd name="connsiteX2" fmla="*/ 21709 w 21709"/>
              <a:gd name="connsiteY2" fmla="*/ 23108 h 30740"/>
              <a:gd name="connsiteX3" fmla="*/ 2 w 21709"/>
              <a:gd name="connsiteY3" fmla="*/ 30740 h 30740"/>
              <a:gd name="connsiteX4" fmla="*/ 56 w 21709"/>
              <a:gd name="connsiteY4" fmla="*/ 0 h 30740"/>
              <a:gd name="connsiteX0" fmla="*/ 56 w 21709"/>
              <a:gd name="connsiteY0" fmla="*/ 0 h 33038"/>
              <a:gd name="connsiteX1" fmla="*/ 21656 w 21709"/>
              <a:gd name="connsiteY1" fmla="*/ 0 h 33038"/>
              <a:gd name="connsiteX2" fmla="*/ 21709 w 21709"/>
              <a:gd name="connsiteY2" fmla="*/ 23108 h 33038"/>
              <a:gd name="connsiteX3" fmla="*/ 2 w 21709"/>
              <a:gd name="connsiteY3" fmla="*/ 33038 h 33038"/>
              <a:gd name="connsiteX4" fmla="*/ 56 w 21709"/>
              <a:gd name="connsiteY4" fmla="*/ 0 h 33038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23108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20640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20640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19108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19108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19108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19108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19108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19108 h 32613"/>
              <a:gd name="connsiteX3" fmla="*/ 2 w 21709"/>
              <a:gd name="connsiteY3" fmla="*/ 32613 h 32613"/>
              <a:gd name="connsiteX4" fmla="*/ 56 w 21709"/>
              <a:gd name="connsiteY4" fmla="*/ 0 h 32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9" h="32613">
                <a:moveTo>
                  <a:pt x="56" y="0"/>
                </a:moveTo>
                <a:lnTo>
                  <a:pt x="21656" y="0"/>
                </a:lnTo>
                <a:cubicBezTo>
                  <a:pt x="21674" y="7703"/>
                  <a:pt x="21691" y="11405"/>
                  <a:pt x="21709" y="19108"/>
                </a:cubicBezTo>
                <a:cubicBezTo>
                  <a:pt x="15334" y="12984"/>
                  <a:pt x="3121" y="15276"/>
                  <a:pt x="2" y="32613"/>
                </a:cubicBezTo>
                <a:cubicBezTo>
                  <a:pt x="-16" y="22366"/>
                  <a:pt x="74" y="10247"/>
                  <a:pt x="5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Flowchart: Document 2"/>
          <p:cNvSpPr/>
          <p:nvPr/>
        </p:nvSpPr>
        <p:spPr>
          <a:xfrm rot="16200000" flipH="1">
            <a:off x="-2877412" y="271365"/>
            <a:ext cx="6892608" cy="6303368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0 h 28438"/>
              <a:gd name="connsiteX1" fmla="*/ 21600 w 21600"/>
              <a:gd name="connsiteY1" fmla="*/ 0 h 28438"/>
              <a:gd name="connsiteX2" fmla="*/ 21600 w 21600"/>
              <a:gd name="connsiteY2" fmla="*/ 17322 h 28438"/>
              <a:gd name="connsiteX3" fmla="*/ 0 w 21600"/>
              <a:gd name="connsiteY3" fmla="*/ 27809 h 28438"/>
              <a:gd name="connsiteX4" fmla="*/ 0 w 21600"/>
              <a:gd name="connsiteY4" fmla="*/ 0 h 28438"/>
              <a:gd name="connsiteX0" fmla="*/ 0 w 21600"/>
              <a:gd name="connsiteY0" fmla="*/ 0 h 27809"/>
              <a:gd name="connsiteX1" fmla="*/ 21600 w 21600"/>
              <a:gd name="connsiteY1" fmla="*/ 0 h 27809"/>
              <a:gd name="connsiteX2" fmla="*/ 21600 w 21600"/>
              <a:gd name="connsiteY2" fmla="*/ 17322 h 27809"/>
              <a:gd name="connsiteX3" fmla="*/ 0 w 21600"/>
              <a:gd name="connsiteY3" fmla="*/ 27809 h 27809"/>
              <a:gd name="connsiteX4" fmla="*/ 0 w 21600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56 w 21709"/>
              <a:gd name="connsiteY0" fmla="*/ 0 h 30740"/>
              <a:gd name="connsiteX1" fmla="*/ 21656 w 21709"/>
              <a:gd name="connsiteY1" fmla="*/ 0 h 30740"/>
              <a:gd name="connsiteX2" fmla="*/ 21709 w 21709"/>
              <a:gd name="connsiteY2" fmla="*/ 23108 h 30740"/>
              <a:gd name="connsiteX3" fmla="*/ 2 w 21709"/>
              <a:gd name="connsiteY3" fmla="*/ 30740 h 30740"/>
              <a:gd name="connsiteX4" fmla="*/ 56 w 21709"/>
              <a:gd name="connsiteY4" fmla="*/ 0 h 30740"/>
              <a:gd name="connsiteX0" fmla="*/ 56 w 21709"/>
              <a:gd name="connsiteY0" fmla="*/ 0 h 33038"/>
              <a:gd name="connsiteX1" fmla="*/ 21656 w 21709"/>
              <a:gd name="connsiteY1" fmla="*/ 0 h 33038"/>
              <a:gd name="connsiteX2" fmla="*/ 21709 w 21709"/>
              <a:gd name="connsiteY2" fmla="*/ 23108 h 33038"/>
              <a:gd name="connsiteX3" fmla="*/ 2 w 21709"/>
              <a:gd name="connsiteY3" fmla="*/ 33038 h 33038"/>
              <a:gd name="connsiteX4" fmla="*/ 56 w 21709"/>
              <a:gd name="connsiteY4" fmla="*/ 0 h 33038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23108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20640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20640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4662"/>
              <a:gd name="connsiteX1" fmla="*/ 21656 w 21709"/>
              <a:gd name="connsiteY1" fmla="*/ 0 h 34662"/>
              <a:gd name="connsiteX2" fmla="*/ 21709 w 21709"/>
              <a:gd name="connsiteY2" fmla="*/ 20640 h 34662"/>
              <a:gd name="connsiteX3" fmla="*/ 2 w 21709"/>
              <a:gd name="connsiteY3" fmla="*/ 34662 h 34662"/>
              <a:gd name="connsiteX4" fmla="*/ 56 w 21709"/>
              <a:gd name="connsiteY4" fmla="*/ 0 h 34662"/>
              <a:gd name="connsiteX0" fmla="*/ 56 w 21709"/>
              <a:gd name="connsiteY0" fmla="*/ 0 h 34662"/>
              <a:gd name="connsiteX1" fmla="*/ 21656 w 21709"/>
              <a:gd name="connsiteY1" fmla="*/ 0 h 34662"/>
              <a:gd name="connsiteX2" fmla="*/ 21709 w 21709"/>
              <a:gd name="connsiteY2" fmla="*/ 20640 h 34662"/>
              <a:gd name="connsiteX3" fmla="*/ 2 w 21709"/>
              <a:gd name="connsiteY3" fmla="*/ 34662 h 34662"/>
              <a:gd name="connsiteX4" fmla="*/ 56 w 21709"/>
              <a:gd name="connsiteY4" fmla="*/ 0 h 34662"/>
              <a:gd name="connsiteX0" fmla="*/ 56 w 21762"/>
              <a:gd name="connsiteY0" fmla="*/ 0 h 34662"/>
              <a:gd name="connsiteX1" fmla="*/ 21656 w 21762"/>
              <a:gd name="connsiteY1" fmla="*/ 0 h 34662"/>
              <a:gd name="connsiteX2" fmla="*/ 21762 w 21762"/>
              <a:gd name="connsiteY2" fmla="*/ 16450 h 34662"/>
              <a:gd name="connsiteX3" fmla="*/ 2 w 21762"/>
              <a:gd name="connsiteY3" fmla="*/ 34662 h 34662"/>
              <a:gd name="connsiteX4" fmla="*/ 56 w 21762"/>
              <a:gd name="connsiteY4" fmla="*/ 0 h 34662"/>
              <a:gd name="connsiteX0" fmla="*/ 56 w 21762"/>
              <a:gd name="connsiteY0" fmla="*/ 0 h 34662"/>
              <a:gd name="connsiteX1" fmla="*/ 21656 w 21762"/>
              <a:gd name="connsiteY1" fmla="*/ 0 h 34662"/>
              <a:gd name="connsiteX2" fmla="*/ 21762 w 21762"/>
              <a:gd name="connsiteY2" fmla="*/ 16450 h 34662"/>
              <a:gd name="connsiteX3" fmla="*/ 2 w 21762"/>
              <a:gd name="connsiteY3" fmla="*/ 34662 h 34662"/>
              <a:gd name="connsiteX4" fmla="*/ 56 w 21762"/>
              <a:gd name="connsiteY4" fmla="*/ 0 h 34662"/>
              <a:gd name="connsiteX0" fmla="*/ 56 w 21709"/>
              <a:gd name="connsiteY0" fmla="*/ 0 h 34662"/>
              <a:gd name="connsiteX1" fmla="*/ 21656 w 21709"/>
              <a:gd name="connsiteY1" fmla="*/ 0 h 34662"/>
              <a:gd name="connsiteX2" fmla="*/ 21709 w 21709"/>
              <a:gd name="connsiteY2" fmla="*/ 15426 h 34662"/>
              <a:gd name="connsiteX3" fmla="*/ 2 w 21709"/>
              <a:gd name="connsiteY3" fmla="*/ 34662 h 34662"/>
              <a:gd name="connsiteX4" fmla="*/ 56 w 21709"/>
              <a:gd name="connsiteY4" fmla="*/ 0 h 34662"/>
              <a:gd name="connsiteX0" fmla="*/ 56 w 21709"/>
              <a:gd name="connsiteY0" fmla="*/ 0 h 34662"/>
              <a:gd name="connsiteX1" fmla="*/ 21656 w 21709"/>
              <a:gd name="connsiteY1" fmla="*/ 0 h 34662"/>
              <a:gd name="connsiteX2" fmla="*/ 21709 w 21709"/>
              <a:gd name="connsiteY2" fmla="*/ 15426 h 34662"/>
              <a:gd name="connsiteX3" fmla="*/ 2 w 21709"/>
              <a:gd name="connsiteY3" fmla="*/ 34662 h 34662"/>
              <a:gd name="connsiteX4" fmla="*/ 56 w 21709"/>
              <a:gd name="connsiteY4" fmla="*/ 0 h 34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9" h="34662">
                <a:moveTo>
                  <a:pt x="56" y="0"/>
                </a:moveTo>
                <a:lnTo>
                  <a:pt x="21656" y="0"/>
                </a:lnTo>
                <a:cubicBezTo>
                  <a:pt x="21674" y="7703"/>
                  <a:pt x="21691" y="7723"/>
                  <a:pt x="21709" y="15426"/>
                </a:cubicBezTo>
                <a:cubicBezTo>
                  <a:pt x="13254" y="13269"/>
                  <a:pt x="3761" y="15591"/>
                  <a:pt x="2" y="34662"/>
                </a:cubicBezTo>
                <a:cubicBezTo>
                  <a:pt x="-16" y="24415"/>
                  <a:pt x="74" y="10247"/>
                  <a:pt x="56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</a:schemeClr>
              </a:gs>
              <a:gs pos="29000">
                <a:schemeClr val="accent6">
                  <a:lumMod val="75000"/>
                </a:schemeClr>
              </a:gs>
              <a:gs pos="64000">
                <a:schemeClr val="accent6">
                  <a:lumMod val="60000"/>
                  <a:lumOff val="40000"/>
                </a:schemeClr>
              </a:gs>
              <a:gs pos="95000">
                <a:schemeClr val="accent6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7" name="Flowchart: Document 2">
            <a:extLst>
              <a:ext uri="{FF2B5EF4-FFF2-40B4-BE49-F238E27FC236}">
                <a16:creationId xmlns="" xmlns:a16="http://schemas.microsoft.com/office/drawing/2014/main" id="{29B5B601-1549-4E18-954E-C37776823DE9}"/>
              </a:ext>
            </a:extLst>
          </p:cNvPr>
          <p:cNvSpPr/>
          <p:nvPr/>
        </p:nvSpPr>
        <p:spPr>
          <a:xfrm rot="5400000">
            <a:off x="7802111" y="307987"/>
            <a:ext cx="6905626" cy="6303368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0 h 28438"/>
              <a:gd name="connsiteX1" fmla="*/ 21600 w 21600"/>
              <a:gd name="connsiteY1" fmla="*/ 0 h 28438"/>
              <a:gd name="connsiteX2" fmla="*/ 21600 w 21600"/>
              <a:gd name="connsiteY2" fmla="*/ 17322 h 28438"/>
              <a:gd name="connsiteX3" fmla="*/ 0 w 21600"/>
              <a:gd name="connsiteY3" fmla="*/ 27809 h 28438"/>
              <a:gd name="connsiteX4" fmla="*/ 0 w 21600"/>
              <a:gd name="connsiteY4" fmla="*/ 0 h 28438"/>
              <a:gd name="connsiteX0" fmla="*/ 0 w 21600"/>
              <a:gd name="connsiteY0" fmla="*/ 0 h 27809"/>
              <a:gd name="connsiteX1" fmla="*/ 21600 w 21600"/>
              <a:gd name="connsiteY1" fmla="*/ 0 h 27809"/>
              <a:gd name="connsiteX2" fmla="*/ 21600 w 21600"/>
              <a:gd name="connsiteY2" fmla="*/ 17322 h 27809"/>
              <a:gd name="connsiteX3" fmla="*/ 0 w 21600"/>
              <a:gd name="connsiteY3" fmla="*/ 27809 h 27809"/>
              <a:gd name="connsiteX4" fmla="*/ 0 w 21600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56 w 21709"/>
              <a:gd name="connsiteY0" fmla="*/ 0 h 30740"/>
              <a:gd name="connsiteX1" fmla="*/ 21656 w 21709"/>
              <a:gd name="connsiteY1" fmla="*/ 0 h 30740"/>
              <a:gd name="connsiteX2" fmla="*/ 21709 w 21709"/>
              <a:gd name="connsiteY2" fmla="*/ 23108 h 30740"/>
              <a:gd name="connsiteX3" fmla="*/ 2 w 21709"/>
              <a:gd name="connsiteY3" fmla="*/ 30740 h 30740"/>
              <a:gd name="connsiteX4" fmla="*/ 56 w 21709"/>
              <a:gd name="connsiteY4" fmla="*/ 0 h 30740"/>
              <a:gd name="connsiteX0" fmla="*/ 56 w 21709"/>
              <a:gd name="connsiteY0" fmla="*/ 0 h 33038"/>
              <a:gd name="connsiteX1" fmla="*/ 21656 w 21709"/>
              <a:gd name="connsiteY1" fmla="*/ 0 h 33038"/>
              <a:gd name="connsiteX2" fmla="*/ 21709 w 21709"/>
              <a:gd name="connsiteY2" fmla="*/ 23108 h 33038"/>
              <a:gd name="connsiteX3" fmla="*/ 2 w 21709"/>
              <a:gd name="connsiteY3" fmla="*/ 33038 h 33038"/>
              <a:gd name="connsiteX4" fmla="*/ 56 w 21709"/>
              <a:gd name="connsiteY4" fmla="*/ 0 h 33038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23108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20640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20640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4662"/>
              <a:gd name="connsiteX1" fmla="*/ 21656 w 21709"/>
              <a:gd name="connsiteY1" fmla="*/ 0 h 34662"/>
              <a:gd name="connsiteX2" fmla="*/ 21709 w 21709"/>
              <a:gd name="connsiteY2" fmla="*/ 20640 h 34662"/>
              <a:gd name="connsiteX3" fmla="*/ 2 w 21709"/>
              <a:gd name="connsiteY3" fmla="*/ 34662 h 34662"/>
              <a:gd name="connsiteX4" fmla="*/ 56 w 21709"/>
              <a:gd name="connsiteY4" fmla="*/ 0 h 34662"/>
              <a:gd name="connsiteX0" fmla="*/ 56 w 21709"/>
              <a:gd name="connsiteY0" fmla="*/ 0 h 34662"/>
              <a:gd name="connsiteX1" fmla="*/ 21656 w 21709"/>
              <a:gd name="connsiteY1" fmla="*/ 0 h 34662"/>
              <a:gd name="connsiteX2" fmla="*/ 21709 w 21709"/>
              <a:gd name="connsiteY2" fmla="*/ 20640 h 34662"/>
              <a:gd name="connsiteX3" fmla="*/ 2 w 21709"/>
              <a:gd name="connsiteY3" fmla="*/ 34662 h 34662"/>
              <a:gd name="connsiteX4" fmla="*/ 56 w 21709"/>
              <a:gd name="connsiteY4" fmla="*/ 0 h 34662"/>
              <a:gd name="connsiteX0" fmla="*/ 56 w 21762"/>
              <a:gd name="connsiteY0" fmla="*/ 0 h 34662"/>
              <a:gd name="connsiteX1" fmla="*/ 21656 w 21762"/>
              <a:gd name="connsiteY1" fmla="*/ 0 h 34662"/>
              <a:gd name="connsiteX2" fmla="*/ 21762 w 21762"/>
              <a:gd name="connsiteY2" fmla="*/ 16450 h 34662"/>
              <a:gd name="connsiteX3" fmla="*/ 2 w 21762"/>
              <a:gd name="connsiteY3" fmla="*/ 34662 h 34662"/>
              <a:gd name="connsiteX4" fmla="*/ 56 w 21762"/>
              <a:gd name="connsiteY4" fmla="*/ 0 h 34662"/>
              <a:gd name="connsiteX0" fmla="*/ 56 w 21762"/>
              <a:gd name="connsiteY0" fmla="*/ 0 h 34662"/>
              <a:gd name="connsiteX1" fmla="*/ 21656 w 21762"/>
              <a:gd name="connsiteY1" fmla="*/ 0 h 34662"/>
              <a:gd name="connsiteX2" fmla="*/ 21762 w 21762"/>
              <a:gd name="connsiteY2" fmla="*/ 16450 h 34662"/>
              <a:gd name="connsiteX3" fmla="*/ 2 w 21762"/>
              <a:gd name="connsiteY3" fmla="*/ 34662 h 34662"/>
              <a:gd name="connsiteX4" fmla="*/ 56 w 21762"/>
              <a:gd name="connsiteY4" fmla="*/ 0 h 34662"/>
              <a:gd name="connsiteX0" fmla="*/ 56 w 21709"/>
              <a:gd name="connsiteY0" fmla="*/ 0 h 34662"/>
              <a:gd name="connsiteX1" fmla="*/ 21656 w 21709"/>
              <a:gd name="connsiteY1" fmla="*/ 0 h 34662"/>
              <a:gd name="connsiteX2" fmla="*/ 21709 w 21709"/>
              <a:gd name="connsiteY2" fmla="*/ 15426 h 34662"/>
              <a:gd name="connsiteX3" fmla="*/ 2 w 21709"/>
              <a:gd name="connsiteY3" fmla="*/ 34662 h 34662"/>
              <a:gd name="connsiteX4" fmla="*/ 56 w 21709"/>
              <a:gd name="connsiteY4" fmla="*/ 0 h 34662"/>
              <a:gd name="connsiteX0" fmla="*/ 56 w 21709"/>
              <a:gd name="connsiteY0" fmla="*/ 0 h 34662"/>
              <a:gd name="connsiteX1" fmla="*/ 21656 w 21709"/>
              <a:gd name="connsiteY1" fmla="*/ 0 h 34662"/>
              <a:gd name="connsiteX2" fmla="*/ 21709 w 21709"/>
              <a:gd name="connsiteY2" fmla="*/ 15426 h 34662"/>
              <a:gd name="connsiteX3" fmla="*/ 2 w 21709"/>
              <a:gd name="connsiteY3" fmla="*/ 34662 h 34662"/>
              <a:gd name="connsiteX4" fmla="*/ 56 w 21709"/>
              <a:gd name="connsiteY4" fmla="*/ 0 h 34662"/>
              <a:gd name="connsiteX0" fmla="*/ 56 w 21750"/>
              <a:gd name="connsiteY0" fmla="*/ 0 h 34662"/>
              <a:gd name="connsiteX1" fmla="*/ 21656 w 21750"/>
              <a:gd name="connsiteY1" fmla="*/ 0 h 34662"/>
              <a:gd name="connsiteX2" fmla="*/ 21750 w 21750"/>
              <a:gd name="connsiteY2" fmla="*/ 28669 h 34662"/>
              <a:gd name="connsiteX3" fmla="*/ 2 w 21750"/>
              <a:gd name="connsiteY3" fmla="*/ 34662 h 34662"/>
              <a:gd name="connsiteX4" fmla="*/ 56 w 21750"/>
              <a:gd name="connsiteY4" fmla="*/ 0 h 34662"/>
              <a:gd name="connsiteX0" fmla="*/ 56 w 21750"/>
              <a:gd name="connsiteY0" fmla="*/ 0 h 34662"/>
              <a:gd name="connsiteX1" fmla="*/ 21656 w 21750"/>
              <a:gd name="connsiteY1" fmla="*/ 0 h 34662"/>
              <a:gd name="connsiteX2" fmla="*/ 21750 w 21750"/>
              <a:gd name="connsiteY2" fmla="*/ 28669 h 34662"/>
              <a:gd name="connsiteX3" fmla="*/ 2 w 21750"/>
              <a:gd name="connsiteY3" fmla="*/ 34662 h 34662"/>
              <a:gd name="connsiteX4" fmla="*/ 56 w 21750"/>
              <a:gd name="connsiteY4" fmla="*/ 0 h 34662"/>
              <a:gd name="connsiteX0" fmla="*/ 56 w 21750"/>
              <a:gd name="connsiteY0" fmla="*/ 0 h 34662"/>
              <a:gd name="connsiteX1" fmla="*/ 21656 w 21750"/>
              <a:gd name="connsiteY1" fmla="*/ 0 h 34662"/>
              <a:gd name="connsiteX2" fmla="*/ 21750 w 21750"/>
              <a:gd name="connsiteY2" fmla="*/ 28669 h 34662"/>
              <a:gd name="connsiteX3" fmla="*/ 2 w 21750"/>
              <a:gd name="connsiteY3" fmla="*/ 34662 h 34662"/>
              <a:gd name="connsiteX4" fmla="*/ 56 w 21750"/>
              <a:gd name="connsiteY4" fmla="*/ 0 h 34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50" h="34662">
                <a:moveTo>
                  <a:pt x="56" y="0"/>
                </a:moveTo>
                <a:lnTo>
                  <a:pt x="21656" y="0"/>
                </a:lnTo>
                <a:cubicBezTo>
                  <a:pt x="21674" y="7703"/>
                  <a:pt x="21732" y="20966"/>
                  <a:pt x="21750" y="28669"/>
                </a:cubicBezTo>
                <a:cubicBezTo>
                  <a:pt x="15202" y="12702"/>
                  <a:pt x="3761" y="15591"/>
                  <a:pt x="2" y="34662"/>
                </a:cubicBezTo>
                <a:cubicBezTo>
                  <a:pt x="-16" y="24415"/>
                  <a:pt x="74" y="10247"/>
                  <a:pt x="56" y="0"/>
                </a:cubicBezTo>
                <a:close/>
              </a:path>
            </a:pathLst>
          </a:custGeom>
          <a:gradFill>
            <a:gsLst>
              <a:gs pos="41500">
                <a:srgbClr val="FF0000"/>
              </a:gs>
              <a:gs pos="1000">
                <a:srgbClr val="FFFF00"/>
              </a:gs>
              <a:gs pos="82000">
                <a:schemeClr val="tx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8" name="Flowchart: Document 2">
            <a:extLst>
              <a:ext uri="{FF2B5EF4-FFF2-40B4-BE49-F238E27FC236}">
                <a16:creationId xmlns="" xmlns:a16="http://schemas.microsoft.com/office/drawing/2014/main" id="{5F190CFB-3672-40C1-9962-5D04472BFA49}"/>
              </a:ext>
            </a:extLst>
          </p:cNvPr>
          <p:cNvSpPr/>
          <p:nvPr/>
        </p:nvSpPr>
        <p:spPr>
          <a:xfrm rot="5400000">
            <a:off x="8056172" y="71120"/>
            <a:ext cx="6892608" cy="6747620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0 h 28438"/>
              <a:gd name="connsiteX1" fmla="*/ 21600 w 21600"/>
              <a:gd name="connsiteY1" fmla="*/ 0 h 28438"/>
              <a:gd name="connsiteX2" fmla="*/ 21600 w 21600"/>
              <a:gd name="connsiteY2" fmla="*/ 17322 h 28438"/>
              <a:gd name="connsiteX3" fmla="*/ 0 w 21600"/>
              <a:gd name="connsiteY3" fmla="*/ 27809 h 28438"/>
              <a:gd name="connsiteX4" fmla="*/ 0 w 21600"/>
              <a:gd name="connsiteY4" fmla="*/ 0 h 28438"/>
              <a:gd name="connsiteX0" fmla="*/ 0 w 21600"/>
              <a:gd name="connsiteY0" fmla="*/ 0 h 27809"/>
              <a:gd name="connsiteX1" fmla="*/ 21600 w 21600"/>
              <a:gd name="connsiteY1" fmla="*/ 0 h 27809"/>
              <a:gd name="connsiteX2" fmla="*/ 21600 w 21600"/>
              <a:gd name="connsiteY2" fmla="*/ 17322 h 27809"/>
              <a:gd name="connsiteX3" fmla="*/ 0 w 21600"/>
              <a:gd name="connsiteY3" fmla="*/ 27809 h 27809"/>
              <a:gd name="connsiteX4" fmla="*/ 0 w 21600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56 w 21709"/>
              <a:gd name="connsiteY0" fmla="*/ 0 h 30740"/>
              <a:gd name="connsiteX1" fmla="*/ 21656 w 21709"/>
              <a:gd name="connsiteY1" fmla="*/ 0 h 30740"/>
              <a:gd name="connsiteX2" fmla="*/ 21709 w 21709"/>
              <a:gd name="connsiteY2" fmla="*/ 23108 h 30740"/>
              <a:gd name="connsiteX3" fmla="*/ 2 w 21709"/>
              <a:gd name="connsiteY3" fmla="*/ 30740 h 30740"/>
              <a:gd name="connsiteX4" fmla="*/ 56 w 21709"/>
              <a:gd name="connsiteY4" fmla="*/ 0 h 30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9" h="30740">
                <a:moveTo>
                  <a:pt x="56" y="0"/>
                </a:moveTo>
                <a:lnTo>
                  <a:pt x="21656" y="0"/>
                </a:lnTo>
                <a:cubicBezTo>
                  <a:pt x="21674" y="7703"/>
                  <a:pt x="21691" y="15405"/>
                  <a:pt x="21709" y="23108"/>
                </a:cubicBezTo>
                <a:cubicBezTo>
                  <a:pt x="16455" y="14005"/>
                  <a:pt x="4188" y="12041"/>
                  <a:pt x="2" y="30740"/>
                </a:cubicBezTo>
                <a:cubicBezTo>
                  <a:pt x="-16" y="20493"/>
                  <a:pt x="74" y="10247"/>
                  <a:pt x="56" y="0"/>
                </a:cubicBezTo>
                <a:close/>
              </a:path>
            </a:pathLst>
          </a:custGeom>
          <a:gradFill>
            <a:gsLst>
              <a:gs pos="16820">
                <a:srgbClr val="000000"/>
              </a:gs>
              <a:gs pos="11000">
                <a:schemeClr val="tx1"/>
              </a:gs>
              <a:gs pos="23000">
                <a:schemeClr val="tx1"/>
              </a:gs>
              <a:gs pos="41000">
                <a:schemeClr val="bg2">
                  <a:lumMod val="50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Flowchart: Document 2">
            <a:extLst>
              <a:ext uri="{FF2B5EF4-FFF2-40B4-BE49-F238E27FC236}">
                <a16:creationId xmlns="" xmlns:a16="http://schemas.microsoft.com/office/drawing/2014/main" id="{9DF28107-2F1E-4AC9-ABCD-4E813A948329}"/>
              </a:ext>
            </a:extLst>
          </p:cNvPr>
          <p:cNvSpPr/>
          <p:nvPr/>
        </p:nvSpPr>
        <p:spPr>
          <a:xfrm rot="5400000">
            <a:off x="8120288" y="200154"/>
            <a:ext cx="6892608" cy="648955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0 h 28438"/>
              <a:gd name="connsiteX1" fmla="*/ 21600 w 21600"/>
              <a:gd name="connsiteY1" fmla="*/ 0 h 28438"/>
              <a:gd name="connsiteX2" fmla="*/ 21600 w 21600"/>
              <a:gd name="connsiteY2" fmla="*/ 17322 h 28438"/>
              <a:gd name="connsiteX3" fmla="*/ 0 w 21600"/>
              <a:gd name="connsiteY3" fmla="*/ 27809 h 28438"/>
              <a:gd name="connsiteX4" fmla="*/ 0 w 21600"/>
              <a:gd name="connsiteY4" fmla="*/ 0 h 28438"/>
              <a:gd name="connsiteX0" fmla="*/ 0 w 21600"/>
              <a:gd name="connsiteY0" fmla="*/ 0 h 27809"/>
              <a:gd name="connsiteX1" fmla="*/ 21600 w 21600"/>
              <a:gd name="connsiteY1" fmla="*/ 0 h 27809"/>
              <a:gd name="connsiteX2" fmla="*/ 21600 w 21600"/>
              <a:gd name="connsiteY2" fmla="*/ 17322 h 27809"/>
              <a:gd name="connsiteX3" fmla="*/ 0 w 21600"/>
              <a:gd name="connsiteY3" fmla="*/ 27809 h 27809"/>
              <a:gd name="connsiteX4" fmla="*/ 0 w 21600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56 w 21709"/>
              <a:gd name="connsiteY0" fmla="*/ 0 h 30740"/>
              <a:gd name="connsiteX1" fmla="*/ 21656 w 21709"/>
              <a:gd name="connsiteY1" fmla="*/ 0 h 30740"/>
              <a:gd name="connsiteX2" fmla="*/ 21709 w 21709"/>
              <a:gd name="connsiteY2" fmla="*/ 23108 h 30740"/>
              <a:gd name="connsiteX3" fmla="*/ 2 w 21709"/>
              <a:gd name="connsiteY3" fmla="*/ 30740 h 30740"/>
              <a:gd name="connsiteX4" fmla="*/ 56 w 21709"/>
              <a:gd name="connsiteY4" fmla="*/ 0 h 30740"/>
              <a:gd name="connsiteX0" fmla="*/ 56 w 21709"/>
              <a:gd name="connsiteY0" fmla="*/ 0 h 33038"/>
              <a:gd name="connsiteX1" fmla="*/ 21656 w 21709"/>
              <a:gd name="connsiteY1" fmla="*/ 0 h 33038"/>
              <a:gd name="connsiteX2" fmla="*/ 21709 w 21709"/>
              <a:gd name="connsiteY2" fmla="*/ 23108 h 33038"/>
              <a:gd name="connsiteX3" fmla="*/ 2 w 21709"/>
              <a:gd name="connsiteY3" fmla="*/ 33038 h 33038"/>
              <a:gd name="connsiteX4" fmla="*/ 56 w 21709"/>
              <a:gd name="connsiteY4" fmla="*/ 0 h 33038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23108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20640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20640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19108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19108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19108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19108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19108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19108 h 32613"/>
              <a:gd name="connsiteX3" fmla="*/ 2 w 21709"/>
              <a:gd name="connsiteY3" fmla="*/ 32613 h 32613"/>
              <a:gd name="connsiteX4" fmla="*/ 56 w 21709"/>
              <a:gd name="connsiteY4" fmla="*/ 0 h 32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9" h="32613">
                <a:moveTo>
                  <a:pt x="56" y="0"/>
                </a:moveTo>
                <a:lnTo>
                  <a:pt x="21656" y="0"/>
                </a:lnTo>
                <a:cubicBezTo>
                  <a:pt x="21674" y="7703"/>
                  <a:pt x="21691" y="11405"/>
                  <a:pt x="21709" y="19108"/>
                </a:cubicBezTo>
                <a:cubicBezTo>
                  <a:pt x="15334" y="12984"/>
                  <a:pt x="3121" y="15276"/>
                  <a:pt x="2" y="32613"/>
                </a:cubicBezTo>
                <a:cubicBezTo>
                  <a:pt x="-16" y="22366"/>
                  <a:pt x="74" y="10247"/>
                  <a:pt x="5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Flowchart: Document 2">
            <a:extLst>
              <a:ext uri="{FF2B5EF4-FFF2-40B4-BE49-F238E27FC236}">
                <a16:creationId xmlns="" xmlns:a16="http://schemas.microsoft.com/office/drawing/2014/main" id="{36CE02FB-9E7D-4217-A323-E26F9607A6A7}"/>
              </a:ext>
            </a:extLst>
          </p:cNvPr>
          <p:cNvSpPr/>
          <p:nvPr/>
        </p:nvSpPr>
        <p:spPr>
          <a:xfrm rot="5400000">
            <a:off x="8135159" y="272780"/>
            <a:ext cx="6892608" cy="6303368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0 h 28438"/>
              <a:gd name="connsiteX1" fmla="*/ 21600 w 21600"/>
              <a:gd name="connsiteY1" fmla="*/ 0 h 28438"/>
              <a:gd name="connsiteX2" fmla="*/ 21600 w 21600"/>
              <a:gd name="connsiteY2" fmla="*/ 17322 h 28438"/>
              <a:gd name="connsiteX3" fmla="*/ 0 w 21600"/>
              <a:gd name="connsiteY3" fmla="*/ 27809 h 28438"/>
              <a:gd name="connsiteX4" fmla="*/ 0 w 21600"/>
              <a:gd name="connsiteY4" fmla="*/ 0 h 28438"/>
              <a:gd name="connsiteX0" fmla="*/ 0 w 21600"/>
              <a:gd name="connsiteY0" fmla="*/ 0 h 27809"/>
              <a:gd name="connsiteX1" fmla="*/ 21600 w 21600"/>
              <a:gd name="connsiteY1" fmla="*/ 0 h 27809"/>
              <a:gd name="connsiteX2" fmla="*/ 21600 w 21600"/>
              <a:gd name="connsiteY2" fmla="*/ 17322 h 27809"/>
              <a:gd name="connsiteX3" fmla="*/ 0 w 21600"/>
              <a:gd name="connsiteY3" fmla="*/ 27809 h 27809"/>
              <a:gd name="connsiteX4" fmla="*/ 0 w 21600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56 w 21709"/>
              <a:gd name="connsiteY0" fmla="*/ 0 h 30740"/>
              <a:gd name="connsiteX1" fmla="*/ 21656 w 21709"/>
              <a:gd name="connsiteY1" fmla="*/ 0 h 30740"/>
              <a:gd name="connsiteX2" fmla="*/ 21709 w 21709"/>
              <a:gd name="connsiteY2" fmla="*/ 23108 h 30740"/>
              <a:gd name="connsiteX3" fmla="*/ 2 w 21709"/>
              <a:gd name="connsiteY3" fmla="*/ 30740 h 30740"/>
              <a:gd name="connsiteX4" fmla="*/ 56 w 21709"/>
              <a:gd name="connsiteY4" fmla="*/ 0 h 30740"/>
              <a:gd name="connsiteX0" fmla="*/ 56 w 21709"/>
              <a:gd name="connsiteY0" fmla="*/ 0 h 33038"/>
              <a:gd name="connsiteX1" fmla="*/ 21656 w 21709"/>
              <a:gd name="connsiteY1" fmla="*/ 0 h 33038"/>
              <a:gd name="connsiteX2" fmla="*/ 21709 w 21709"/>
              <a:gd name="connsiteY2" fmla="*/ 23108 h 33038"/>
              <a:gd name="connsiteX3" fmla="*/ 2 w 21709"/>
              <a:gd name="connsiteY3" fmla="*/ 33038 h 33038"/>
              <a:gd name="connsiteX4" fmla="*/ 56 w 21709"/>
              <a:gd name="connsiteY4" fmla="*/ 0 h 33038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23108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20640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20640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4662"/>
              <a:gd name="connsiteX1" fmla="*/ 21656 w 21709"/>
              <a:gd name="connsiteY1" fmla="*/ 0 h 34662"/>
              <a:gd name="connsiteX2" fmla="*/ 21709 w 21709"/>
              <a:gd name="connsiteY2" fmla="*/ 20640 h 34662"/>
              <a:gd name="connsiteX3" fmla="*/ 2 w 21709"/>
              <a:gd name="connsiteY3" fmla="*/ 34662 h 34662"/>
              <a:gd name="connsiteX4" fmla="*/ 56 w 21709"/>
              <a:gd name="connsiteY4" fmla="*/ 0 h 34662"/>
              <a:gd name="connsiteX0" fmla="*/ 56 w 21709"/>
              <a:gd name="connsiteY0" fmla="*/ 0 h 34662"/>
              <a:gd name="connsiteX1" fmla="*/ 21656 w 21709"/>
              <a:gd name="connsiteY1" fmla="*/ 0 h 34662"/>
              <a:gd name="connsiteX2" fmla="*/ 21709 w 21709"/>
              <a:gd name="connsiteY2" fmla="*/ 20640 h 34662"/>
              <a:gd name="connsiteX3" fmla="*/ 2 w 21709"/>
              <a:gd name="connsiteY3" fmla="*/ 34662 h 34662"/>
              <a:gd name="connsiteX4" fmla="*/ 56 w 21709"/>
              <a:gd name="connsiteY4" fmla="*/ 0 h 34662"/>
              <a:gd name="connsiteX0" fmla="*/ 56 w 21762"/>
              <a:gd name="connsiteY0" fmla="*/ 0 h 34662"/>
              <a:gd name="connsiteX1" fmla="*/ 21656 w 21762"/>
              <a:gd name="connsiteY1" fmla="*/ 0 h 34662"/>
              <a:gd name="connsiteX2" fmla="*/ 21762 w 21762"/>
              <a:gd name="connsiteY2" fmla="*/ 16450 h 34662"/>
              <a:gd name="connsiteX3" fmla="*/ 2 w 21762"/>
              <a:gd name="connsiteY3" fmla="*/ 34662 h 34662"/>
              <a:gd name="connsiteX4" fmla="*/ 56 w 21762"/>
              <a:gd name="connsiteY4" fmla="*/ 0 h 34662"/>
              <a:gd name="connsiteX0" fmla="*/ 56 w 21762"/>
              <a:gd name="connsiteY0" fmla="*/ 0 h 34662"/>
              <a:gd name="connsiteX1" fmla="*/ 21656 w 21762"/>
              <a:gd name="connsiteY1" fmla="*/ 0 h 34662"/>
              <a:gd name="connsiteX2" fmla="*/ 21762 w 21762"/>
              <a:gd name="connsiteY2" fmla="*/ 16450 h 34662"/>
              <a:gd name="connsiteX3" fmla="*/ 2 w 21762"/>
              <a:gd name="connsiteY3" fmla="*/ 34662 h 34662"/>
              <a:gd name="connsiteX4" fmla="*/ 56 w 21762"/>
              <a:gd name="connsiteY4" fmla="*/ 0 h 34662"/>
              <a:gd name="connsiteX0" fmla="*/ 56 w 21709"/>
              <a:gd name="connsiteY0" fmla="*/ 0 h 34662"/>
              <a:gd name="connsiteX1" fmla="*/ 21656 w 21709"/>
              <a:gd name="connsiteY1" fmla="*/ 0 h 34662"/>
              <a:gd name="connsiteX2" fmla="*/ 21709 w 21709"/>
              <a:gd name="connsiteY2" fmla="*/ 15426 h 34662"/>
              <a:gd name="connsiteX3" fmla="*/ 2 w 21709"/>
              <a:gd name="connsiteY3" fmla="*/ 34662 h 34662"/>
              <a:gd name="connsiteX4" fmla="*/ 56 w 21709"/>
              <a:gd name="connsiteY4" fmla="*/ 0 h 34662"/>
              <a:gd name="connsiteX0" fmla="*/ 56 w 21709"/>
              <a:gd name="connsiteY0" fmla="*/ 0 h 34662"/>
              <a:gd name="connsiteX1" fmla="*/ 21656 w 21709"/>
              <a:gd name="connsiteY1" fmla="*/ 0 h 34662"/>
              <a:gd name="connsiteX2" fmla="*/ 21709 w 21709"/>
              <a:gd name="connsiteY2" fmla="*/ 15426 h 34662"/>
              <a:gd name="connsiteX3" fmla="*/ 2 w 21709"/>
              <a:gd name="connsiteY3" fmla="*/ 34662 h 34662"/>
              <a:gd name="connsiteX4" fmla="*/ 56 w 21709"/>
              <a:gd name="connsiteY4" fmla="*/ 0 h 34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9" h="34662">
                <a:moveTo>
                  <a:pt x="56" y="0"/>
                </a:moveTo>
                <a:lnTo>
                  <a:pt x="21656" y="0"/>
                </a:lnTo>
                <a:cubicBezTo>
                  <a:pt x="21674" y="7703"/>
                  <a:pt x="21691" y="7723"/>
                  <a:pt x="21709" y="15426"/>
                </a:cubicBezTo>
                <a:cubicBezTo>
                  <a:pt x="13254" y="13269"/>
                  <a:pt x="3761" y="15591"/>
                  <a:pt x="2" y="34662"/>
                </a:cubicBezTo>
                <a:cubicBezTo>
                  <a:pt x="-16" y="24415"/>
                  <a:pt x="74" y="10247"/>
                  <a:pt x="56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</a:schemeClr>
              </a:gs>
              <a:gs pos="29000">
                <a:schemeClr val="accent6">
                  <a:lumMod val="75000"/>
                </a:schemeClr>
              </a:gs>
              <a:gs pos="64000">
                <a:schemeClr val="accent6">
                  <a:lumMod val="60000"/>
                  <a:lumOff val="40000"/>
                </a:schemeClr>
              </a:gs>
              <a:gs pos="95000">
                <a:schemeClr val="accent6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C57E340-0D1A-4ACC-8D24-D5DA41E368F1}"/>
              </a:ext>
            </a:extLst>
          </p:cNvPr>
          <p:cNvSpPr txBox="1"/>
          <p:nvPr/>
        </p:nvSpPr>
        <p:spPr>
          <a:xfrm>
            <a:off x="3403600" y="2845126"/>
            <a:ext cx="3855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endParaRPr lang="en-US" sz="4800" b="1" dirty="0">
              <a:blipFill>
                <a:blip r:embed="rId2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5B7AF43A-9981-4AB6-98A8-D142DF81434C}"/>
              </a:ext>
            </a:extLst>
          </p:cNvPr>
          <p:cNvSpPr/>
          <p:nvPr/>
        </p:nvSpPr>
        <p:spPr>
          <a:xfrm>
            <a:off x="0" y="2793695"/>
            <a:ext cx="3403598" cy="12929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2347291-E14A-4C41-ADE2-84F01D888DC0}"/>
              </a:ext>
            </a:extLst>
          </p:cNvPr>
          <p:cNvSpPr txBox="1"/>
          <p:nvPr/>
        </p:nvSpPr>
        <p:spPr>
          <a:xfrm>
            <a:off x="3403599" y="3520127"/>
            <a:ext cx="47112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অভিনন্দন</a:t>
            </a:r>
            <a:endParaRPr lang="en-US" sz="4800" b="1" dirty="0">
              <a:blipFill>
                <a:blip r:embed="rId2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CFFBF42E-478C-47F4-8769-C5FC79FE1DE1}"/>
              </a:ext>
            </a:extLst>
          </p:cNvPr>
          <p:cNvSpPr/>
          <p:nvPr/>
        </p:nvSpPr>
        <p:spPr>
          <a:xfrm>
            <a:off x="7258898" y="3644130"/>
            <a:ext cx="4933102" cy="12929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FA190EE7-CF11-43A9-A5FA-A9EBF0755B25}"/>
              </a:ext>
            </a:extLst>
          </p:cNvPr>
          <p:cNvSpPr txBox="1"/>
          <p:nvPr/>
        </p:nvSpPr>
        <p:spPr>
          <a:xfrm>
            <a:off x="3403600" y="2156432"/>
            <a:ext cx="3855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800" b="1" dirty="0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ক্লাশে</a:t>
            </a:r>
            <a:endParaRPr lang="en-US" sz="4800" b="1" dirty="0">
              <a:blipFill>
                <a:blip r:embed="rId2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F4051ABA-04D7-4D17-A46A-7024066DA1AF}"/>
              </a:ext>
            </a:extLst>
          </p:cNvPr>
          <p:cNvCxnSpPr>
            <a:cxnSpLocks/>
          </p:cNvCxnSpPr>
          <p:nvPr/>
        </p:nvCxnSpPr>
        <p:spPr>
          <a:xfrm>
            <a:off x="4361592" y="1501346"/>
            <a:ext cx="3855308" cy="0"/>
          </a:xfrm>
          <a:prstGeom prst="line">
            <a:avLst/>
          </a:prstGeom>
          <a:ln w="152400"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9F188DB2-A583-4125-A1C8-A0E1B9AE2E35}"/>
              </a:ext>
            </a:extLst>
          </p:cNvPr>
          <p:cNvCxnSpPr>
            <a:cxnSpLocks/>
          </p:cNvCxnSpPr>
          <p:nvPr/>
        </p:nvCxnSpPr>
        <p:spPr>
          <a:xfrm rot="5400000">
            <a:off x="6212617" y="3429000"/>
            <a:ext cx="3855308" cy="0"/>
          </a:xfrm>
          <a:prstGeom prst="line">
            <a:avLst/>
          </a:prstGeom>
          <a:ln w="152400"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7848A8EE-6B05-4B73-88E5-ACADE64F49E6}"/>
              </a:ext>
            </a:extLst>
          </p:cNvPr>
          <p:cNvCxnSpPr>
            <a:cxnSpLocks/>
          </p:cNvCxnSpPr>
          <p:nvPr/>
        </p:nvCxnSpPr>
        <p:spPr>
          <a:xfrm>
            <a:off x="4361592" y="5285946"/>
            <a:ext cx="3855308" cy="0"/>
          </a:xfrm>
          <a:prstGeom prst="line">
            <a:avLst/>
          </a:prstGeom>
          <a:ln w="152400"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2590B1C1-9717-44CD-9713-093B4CA349A1}"/>
              </a:ext>
            </a:extLst>
          </p:cNvPr>
          <p:cNvCxnSpPr>
            <a:cxnSpLocks/>
          </p:cNvCxnSpPr>
          <p:nvPr/>
        </p:nvCxnSpPr>
        <p:spPr>
          <a:xfrm flipH="1">
            <a:off x="4431871" y="4351124"/>
            <a:ext cx="11151" cy="1005530"/>
          </a:xfrm>
          <a:prstGeom prst="line">
            <a:avLst/>
          </a:prstGeom>
          <a:ln w="152400"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16333020-CB81-452F-9BE2-B43C85797E36}"/>
              </a:ext>
            </a:extLst>
          </p:cNvPr>
          <p:cNvCxnSpPr>
            <a:cxnSpLocks/>
          </p:cNvCxnSpPr>
          <p:nvPr/>
        </p:nvCxnSpPr>
        <p:spPr>
          <a:xfrm>
            <a:off x="4436468" y="1488344"/>
            <a:ext cx="0" cy="773503"/>
          </a:xfrm>
          <a:prstGeom prst="line">
            <a:avLst/>
          </a:prstGeom>
          <a:ln w="152400"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48" b="99354" l="9916" r="8997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0499" y="2302264"/>
            <a:ext cx="3649980" cy="294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650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"/>
                            </p:stCondLst>
                            <p:childTnLst>
                              <p:par>
                                <p:cTn id="4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50"/>
                            </p:stCondLst>
                            <p:childTnLst>
                              <p:par>
                                <p:cTn id="5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3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73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50"/>
                            </p:stCondLst>
                            <p:childTnLst>
                              <p:par>
                                <p:cTn id="76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"/>
                            </p:stCondLst>
                            <p:childTnLst>
                              <p:par>
                                <p:cTn id="84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8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" presetClass="exit" presetSubtype="2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" presetClass="exit" presetSubtype="8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" presetClass="exit" presetSubtype="2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/>
      <p:bldP spid="11" grpId="1"/>
      <p:bldP spid="13" grpId="0"/>
      <p:bldP spid="13" grpId="1"/>
      <p:bldP spid="15" grpId="0"/>
      <p:bldP spid="1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92832" y="843148"/>
            <a:ext cx="32063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5450" y="2546981"/>
            <a:ext cx="538743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গাজী</a:t>
            </a:r>
            <a:r>
              <a:rPr lang="en-US" sz="4000" dirty="0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শাহ্</a:t>
            </a:r>
            <a:r>
              <a:rPr lang="en-US" sz="4000" dirty="0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আল-হেলালী</a:t>
            </a:r>
            <a:endParaRPr lang="en-US" sz="4000" dirty="0" smtClean="0">
              <a:blipFill>
                <a:blip r:embed="rId2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অধ্যাপক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ব্যবস্থাপনা</a:t>
            </a:r>
            <a:endParaRPr lang="en-US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শেরপুর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কলেজ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শেরপুর</a:t>
            </a:r>
            <a:endParaRPr lang="en-US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gazinayeem@yahoo.com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244932" y="1532668"/>
            <a:ext cx="3760518" cy="4275393"/>
          </a:xfrm>
          <a:prstGeom prst="roundRect">
            <a:avLst>
              <a:gd name="adj" fmla="val 50000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345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1299" y="2028617"/>
            <a:ext cx="862940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solidFill>
                  <a:srgbClr val="3D13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4400" b="1" dirty="0" smtClean="0">
                <a:solidFill>
                  <a:srgbClr val="3D13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3D13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r>
              <a:rPr lang="en-US" sz="4400" b="1" dirty="0" smtClean="0">
                <a:solidFill>
                  <a:srgbClr val="3D13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3D13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সংগঠন</a:t>
            </a:r>
            <a:r>
              <a:rPr lang="en-US" sz="4400" b="1" dirty="0" smtClean="0">
                <a:solidFill>
                  <a:srgbClr val="3D13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b="1" dirty="0" err="1" smtClean="0">
                <a:solidFill>
                  <a:srgbClr val="3D13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ব্যবস্থাপনা</a:t>
            </a:r>
            <a:r>
              <a:rPr lang="en-US" sz="4400" b="1" dirty="0" smtClean="0">
                <a:solidFill>
                  <a:srgbClr val="3D13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(1মপত্র)</a:t>
            </a:r>
          </a:p>
          <a:p>
            <a:pPr algn="ctr"/>
            <a:r>
              <a:rPr lang="en-US" sz="4400" dirty="0" err="1" smtClean="0">
                <a:solidFill>
                  <a:srgbClr val="5148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4400" dirty="0" smtClean="0">
                <a:solidFill>
                  <a:srgbClr val="5148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5148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endParaRPr lang="en-US" sz="4400" dirty="0" smtClean="0">
              <a:solidFill>
                <a:srgbClr val="5148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400" dirty="0" err="1" smtClean="0">
                <a:solidFill>
                  <a:srgbClr val="5773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4400" dirty="0" smtClean="0">
                <a:solidFill>
                  <a:srgbClr val="5773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5773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শিরোনামঃ</a:t>
            </a:r>
            <a:r>
              <a:rPr lang="en-US" sz="4400" dirty="0" smtClean="0">
                <a:solidFill>
                  <a:srgbClr val="5773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5773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ব্যবসায়ের</a:t>
            </a:r>
            <a:r>
              <a:rPr lang="en-US" sz="4400" dirty="0" smtClean="0">
                <a:solidFill>
                  <a:srgbClr val="5773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5773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মৌলিক</a:t>
            </a:r>
            <a:r>
              <a:rPr lang="en-US" sz="4400" dirty="0" smtClean="0">
                <a:solidFill>
                  <a:srgbClr val="5773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5773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endParaRPr lang="en-US" sz="4400" dirty="0" smtClean="0">
              <a:solidFill>
                <a:srgbClr val="57739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400" b="1" dirty="0" err="1" smtClean="0">
                <a:solidFill>
                  <a:srgbClr val="1A660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4400" b="1" dirty="0" smtClean="0">
                <a:solidFill>
                  <a:srgbClr val="1A660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1A660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কোডঃ</a:t>
            </a:r>
            <a:r>
              <a:rPr lang="en-US" sz="4400" b="1" dirty="0" smtClean="0">
                <a:solidFill>
                  <a:srgbClr val="1A660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277</a:t>
            </a:r>
          </a:p>
        </p:txBody>
      </p:sp>
    </p:spTree>
    <p:extLst>
      <p:ext uri="{BB962C8B-B14F-4D97-AF65-F5344CB8AC3E}">
        <p14:creationId xmlns:p14="http://schemas.microsoft.com/office/powerpoint/2010/main" val="469487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82" y="2620962"/>
            <a:ext cx="1559583" cy="1559583"/>
          </a:xfrm>
          <a:prstGeom prst="ellipse">
            <a:avLst/>
          </a:prstGeom>
          <a:ln w="63500" cap="rnd">
            <a:solidFill>
              <a:srgbClr val="EAC06B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557" t="17109" r="10573" b="9629"/>
          <a:stretch/>
        </p:blipFill>
        <p:spPr>
          <a:xfrm>
            <a:off x="10533434" y="2620961"/>
            <a:ext cx="1559583" cy="1559583"/>
          </a:xfrm>
          <a:prstGeom prst="ellipse">
            <a:avLst/>
          </a:prstGeom>
          <a:ln w="63500" cap="rnd">
            <a:solidFill>
              <a:srgbClr val="AE4144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6208" y="5199433"/>
            <a:ext cx="1559583" cy="1559583"/>
          </a:xfrm>
          <a:prstGeom prst="ellipse">
            <a:avLst/>
          </a:prstGeom>
          <a:ln w="63500" cap="rnd">
            <a:solidFill>
              <a:srgbClr val="44B175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7226" y="98982"/>
            <a:ext cx="1559584" cy="1559583"/>
          </a:xfrm>
          <a:prstGeom prst="ellipse">
            <a:avLst/>
          </a:prstGeom>
          <a:ln w="63500" cap="rnd">
            <a:solidFill>
              <a:srgbClr val="65667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919" t="10242" r="9180" b="7749"/>
          <a:stretch/>
        </p:blipFill>
        <p:spPr>
          <a:xfrm>
            <a:off x="0" y="2521980"/>
            <a:ext cx="1757548" cy="17575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34452" y="2521980"/>
            <a:ext cx="1757548" cy="17575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screen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919" t="10242" r="9180" b="7749"/>
          <a:stretch/>
        </p:blipFill>
        <p:spPr>
          <a:xfrm>
            <a:off x="5181601" y="0"/>
            <a:ext cx="1757548" cy="175754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919" t="10242" r="9180" b="7749"/>
          <a:stretch/>
        </p:blipFill>
        <p:spPr>
          <a:xfrm>
            <a:off x="5217226" y="5100451"/>
            <a:ext cx="1757548" cy="1757549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4180114" y="2968831"/>
            <a:ext cx="3835730" cy="110440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দ্রব্য</a:t>
            </a:r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বিনিময়</a:t>
            </a:r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প্রথা</a:t>
            </a:r>
            <a:endParaRPr lang="en-US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2555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3.33333E-6 L 4.79167E-6 0.19005 C 4.79167E-6 0.27523 0.11822 0.38033 0.21432 0.38033 L 0.42864 0.38033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32" y="19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3.33333E-6 L 0.21198 -0.1912 C 0.30678 -0.27708 0.42448 -0.38125 0.42566 -0.37939 L 0.42631 -0.37523 " pathEditMode="relative" rAng="19980000" ptsTypes="AAAA">
                                      <p:cBhvr>
                                        <p:cTn id="9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28" y="-18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3.33333E-6 L -0.42812 -0.3625 " pathEditMode="relative" rAng="0" ptsTypes="AA">
                                      <p:cBhvr>
                                        <p:cTn id="12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06" y="-18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7.40741E-7 L -0.41979 0.36782 " pathEditMode="relative" rAng="0" ptsTypes="AA">
                                      <p:cBhvr>
                                        <p:cTn id="15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276" y="18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14" y="2937281"/>
            <a:ext cx="1188720" cy="1188720"/>
          </a:xfrm>
          <a:prstGeom prst="ellipse">
            <a:avLst/>
          </a:prstGeom>
          <a:ln w="63500" cap="rnd">
            <a:solidFill>
              <a:srgbClr val="C22C3A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6054" y="5384865"/>
            <a:ext cx="1188720" cy="118872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034" y="3024534"/>
            <a:ext cx="1188720" cy="1195988"/>
          </a:xfrm>
          <a:prstGeom prst="ellipse">
            <a:avLst/>
          </a:prstGeom>
          <a:ln w="63500" cap="rnd">
            <a:solidFill>
              <a:srgbClr val="ECDCC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65081" y="551246"/>
            <a:ext cx="1188720" cy="118872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65081" y="3119055"/>
            <a:ext cx="1188720" cy="11887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034" y="3024534"/>
            <a:ext cx="1188720" cy="1188720"/>
          </a:xfrm>
          <a:prstGeom prst="ellipse">
            <a:avLst/>
          </a:prstGeom>
          <a:ln w="63500" cap="rnd">
            <a:solidFill>
              <a:srgbClr val="44B175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919" t="10242" r="9180" b="7749"/>
          <a:stretch/>
        </p:blipFill>
        <p:spPr>
          <a:xfrm>
            <a:off x="0" y="2550226"/>
            <a:ext cx="1757548" cy="17575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screen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919" t="10242" r="9180" b="7749"/>
          <a:stretch/>
        </p:blipFill>
        <p:spPr>
          <a:xfrm>
            <a:off x="10434452" y="0"/>
            <a:ext cx="1757548" cy="175754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919" t="10242" r="9180" b="7749"/>
          <a:stretch/>
        </p:blipFill>
        <p:spPr>
          <a:xfrm>
            <a:off x="5217226" y="5100451"/>
            <a:ext cx="1757548" cy="1757549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4178135" y="2876798"/>
            <a:ext cx="3835730" cy="110440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endParaRPr lang="en-US" sz="8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7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65081" y="2652866"/>
            <a:ext cx="1757548" cy="175754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7226" y="0"/>
            <a:ext cx="1757548" cy="164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449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4.81481E-6 L 0.43711 0.35903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22" y="19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1.85185E-6 L -0.43711 -0.35903 " pathEditMode="relative" rAng="0" ptsTypes="AA">
                                      <p:cBhvr>
                                        <p:cTn id="9" dur="2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62" y="-17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250"/>
                            </p:stCondLst>
                            <p:childTnLst>
                              <p:par>
                                <p:cTn id="1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7037E-6 L 0.84804 0.01389 " pathEditMode="relative" rAng="0" ptsTypes="AA">
                                      <p:cBhvr>
                                        <p:cTn id="12" dur="3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646" y="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500"/>
                            </p:stCondLst>
                            <p:childTnLst>
                              <p:par>
                                <p:cTn id="1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6 L -0.84804 -0.0132 " pathEditMode="relative" rAng="0" ptsTypes="AA">
                                      <p:cBhvr>
                                        <p:cTn id="15" dur="2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646" y="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750"/>
                            </p:stCondLst>
                            <p:childTnLst>
                              <p:par>
                                <p:cTn id="1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4.81481E-6 L 0.85795 -0.35486 " pathEditMode="relative" rAng="0" ptsTypes="AA">
                                      <p:cBhvr>
                                        <p:cTn id="18" dur="3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565" y="-189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0"/>
                            </p:stCondLst>
                            <p:childTnLst>
                              <p:par>
                                <p:cTn id="2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96296E-6 L -0.84804 0.36134 " pathEditMode="relative" rAng="0" ptsTypes="AA">
                                      <p:cBhvr>
                                        <p:cTn id="21" dur="2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320" y="1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7454" y="1243525"/>
            <a:ext cx="7508838" cy="1325563"/>
          </a:xfrm>
        </p:spPr>
        <p:txBody>
          <a:bodyPr/>
          <a:lstStyle/>
          <a:p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………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7246" y="3956298"/>
            <a:ext cx="7508838" cy="17775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1।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ব্যবসায়ের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কার্যাবলি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lang="en-US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2।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ব্যবসায়ের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5735782" cy="6857999"/>
          </a:xfrm>
          <a:custGeom>
            <a:avLst/>
            <a:gdLst>
              <a:gd name="connsiteX0" fmla="*/ 0 w 5735782"/>
              <a:gd name="connsiteY0" fmla="*/ 0 h 6857999"/>
              <a:gd name="connsiteX1" fmla="*/ 5735782 w 5735782"/>
              <a:gd name="connsiteY1" fmla="*/ 0 h 6857999"/>
              <a:gd name="connsiteX2" fmla="*/ 5735782 w 5735782"/>
              <a:gd name="connsiteY2" fmla="*/ 6857999 h 6857999"/>
              <a:gd name="connsiteX3" fmla="*/ 0 w 5735782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35782" h="6857999">
                <a:moveTo>
                  <a:pt x="0" y="0"/>
                </a:moveTo>
                <a:lnTo>
                  <a:pt x="5735782" y="0"/>
                </a:lnTo>
                <a:lnTo>
                  <a:pt x="5735782" y="6857999"/>
                </a:lnTo>
                <a:lnTo>
                  <a:pt x="0" y="6857999"/>
                </a:lnTo>
                <a:close/>
              </a:path>
            </a:pathLst>
          </a:cu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95" b="78022" l="17754" r="793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8628" t="2372" r="19173" b="12612"/>
          <a:stretch/>
        </p:blipFill>
        <p:spPr>
          <a:xfrm rot="21186708">
            <a:off x="2494438" y="5601010"/>
            <a:ext cx="1557395" cy="140370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969304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/>
          <p:nvPr/>
        </p:nvSpPr>
        <p:spPr>
          <a:xfrm>
            <a:off x="6215770" y="118333"/>
            <a:ext cx="2946399" cy="2462503"/>
          </a:xfrm>
          <a:custGeom>
            <a:avLst/>
            <a:gdLst>
              <a:gd name="connsiteX0" fmla="*/ 0 w 2008628"/>
              <a:gd name="connsiteY0" fmla="*/ 873753 h 1747506"/>
              <a:gd name="connsiteX1" fmla="*/ 436877 w 2008628"/>
              <a:gd name="connsiteY1" fmla="*/ 0 h 1747506"/>
              <a:gd name="connsiteX2" fmla="*/ 1571752 w 2008628"/>
              <a:gd name="connsiteY2" fmla="*/ 0 h 1747506"/>
              <a:gd name="connsiteX3" fmla="*/ 2008628 w 2008628"/>
              <a:gd name="connsiteY3" fmla="*/ 873753 h 1747506"/>
              <a:gd name="connsiteX4" fmla="*/ 1571752 w 2008628"/>
              <a:gd name="connsiteY4" fmla="*/ 1747506 h 1747506"/>
              <a:gd name="connsiteX5" fmla="*/ 436877 w 2008628"/>
              <a:gd name="connsiteY5" fmla="*/ 1747506 h 1747506"/>
              <a:gd name="connsiteX6" fmla="*/ 0 w 2008628"/>
              <a:gd name="connsiteY6" fmla="*/ 873753 h 174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8628" h="1747506">
                <a:moveTo>
                  <a:pt x="1004314" y="0"/>
                </a:moveTo>
                <a:lnTo>
                  <a:pt x="2008627" y="380083"/>
                </a:lnTo>
                <a:lnTo>
                  <a:pt x="2008627" y="1367424"/>
                </a:lnTo>
                <a:lnTo>
                  <a:pt x="1004314" y="1747506"/>
                </a:lnTo>
                <a:lnTo>
                  <a:pt x="1" y="1367424"/>
                </a:lnTo>
                <a:lnTo>
                  <a:pt x="1" y="380083"/>
                </a:lnTo>
                <a:lnTo>
                  <a:pt x="1004314" y="0"/>
                </a:lnTo>
                <a:close/>
              </a:path>
            </a:pathLst>
          </a:custGeom>
          <a:blipFill rotWithShape="0"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8050" tIns="438741" rIns="398050" bIns="438741" numCol="1" spcCol="1270" anchor="ctr" anchorCtr="0">
            <a:noAutofit/>
          </a:bodyPr>
          <a:lstStyle/>
          <a:p>
            <a:pPr lvl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300" kern="1200" dirty="0"/>
          </a:p>
        </p:txBody>
      </p:sp>
      <p:sp>
        <p:nvSpPr>
          <p:cNvPr id="13" name="Freeform 12"/>
          <p:cNvSpPr/>
          <p:nvPr/>
        </p:nvSpPr>
        <p:spPr>
          <a:xfrm>
            <a:off x="3033658" y="118333"/>
            <a:ext cx="2946399" cy="2462503"/>
          </a:xfrm>
          <a:custGeom>
            <a:avLst/>
            <a:gdLst>
              <a:gd name="connsiteX0" fmla="*/ 0 w 2008628"/>
              <a:gd name="connsiteY0" fmla="*/ 873753 h 1747506"/>
              <a:gd name="connsiteX1" fmla="*/ 436877 w 2008628"/>
              <a:gd name="connsiteY1" fmla="*/ 0 h 1747506"/>
              <a:gd name="connsiteX2" fmla="*/ 1571752 w 2008628"/>
              <a:gd name="connsiteY2" fmla="*/ 0 h 1747506"/>
              <a:gd name="connsiteX3" fmla="*/ 2008628 w 2008628"/>
              <a:gd name="connsiteY3" fmla="*/ 873753 h 1747506"/>
              <a:gd name="connsiteX4" fmla="*/ 1571752 w 2008628"/>
              <a:gd name="connsiteY4" fmla="*/ 1747506 h 1747506"/>
              <a:gd name="connsiteX5" fmla="*/ 436877 w 2008628"/>
              <a:gd name="connsiteY5" fmla="*/ 1747506 h 1747506"/>
              <a:gd name="connsiteX6" fmla="*/ 0 w 2008628"/>
              <a:gd name="connsiteY6" fmla="*/ 873753 h 174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8628" h="1747506">
                <a:moveTo>
                  <a:pt x="1004314" y="0"/>
                </a:moveTo>
                <a:lnTo>
                  <a:pt x="2008627" y="380083"/>
                </a:lnTo>
                <a:lnTo>
                  <a:pt x="2008627" y="1367424"/>
                </a:lnTo>
                <a:lnTo>
                  <a:pt x="1004314" y="1747506"/>
                </a:lnTo>
                <a:lnTo>
                  <a:pt x="1" y="1367424"/>
                </a:lnTo>
                <a:lnTo>
                  <a:pt x="1" y="380083"/>
                </a:lnTo>
                <a:lnTo>
                  <a:pt x="1004314" y="0"/>
                </a:lnTo>
                <a:close/>
              </a:path>
            </a:pathLst>
          </a:custGeom>
          <a:blipFill rotWithShape="0">
            <a:blip r:embed="rId3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2320" tIns="313011" rIns="272320" bIns="313011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600" kern="1200"/>
          </a:p>
        </p:txBody>
      </p:sp>
      <p:sp>
        <p:nvSpPr>
          <p:cNvPr id="14" name="Freeform 13"/>
          <p:cNvSpPr/>
          <p:nvPr/>
        </p:nvSpPr>
        <p:spPr>
          <a:xfrm>
            <a:off x="4618618" y="2208506"/>
            <a:ext cx="2946399" cy="2462503"/>
          </a:xfrm>
          <a:custGeom>
            <a:avLst/>
            <a:gdLst>
              <a:gd name="connsiteX0" fmla="*/ 0 w 2008628"/>
              <a:gd name="connsiteY0" fmla="*/ 873753 h 1747506"/>
              <a:gd name="connsiteX1" fmla="*/ 436877 w 2008628"/>
              <a:gd name="connsiteY1" fmla="*/ 0 h 1747506"/>
              <a:gd name="connsiteX2" fmla="*/ 1571752 w 2008628"/>
              <a:gd name="connsiteY2" fmla="*/ 0 h 1747506"/>
              <a:gd name="connsiteX3" fmla="*/ 2008628 w 2008628"/>
              <a:gd name="connsiteY3" fmla="*/ 873753 h 1747506"/>
              <a:gd name="connsiteX4" fmla="*/ 1571752 w 2008628"/>
              <a:gd name="connsiteY4" fmla="*/ 1747506 h 1747506"/>
              <a:gd name="connsiteX5" fmla="*/ 436877 w 2008628"/>
              <a:gd name="connsiteY5" fmla="*/ 1747506 h 1747506"/>
              <a:gd name="connsiteX6" fmla="*/ 0 w 2008628"/>
              <a:gd name="connsiteY6" fmla="*/ 873753 h 174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8628" h="1747506">
                <a:moveTo>
                  <a:pt x="1004314" y="0"/>
                </a:moveTo>
                <a:lnTo>
                  <a:pt x="2008627" y="380083"/>
                </a:lnTo>
                <a:lnTo>
                  <a:pt x="2008627" y="1367424"/>
                </a:lnTo>
                <a:lnTo>
                  <a:pt x="1004314" y="1747506"/>
                </a:lnTo>
                <a:lnTo>
                  <a:pt x="1" y="1367424"/>
                </a:lnTo>
                <a:lnTo>
                  <a:pt x="1" y="380083"/>
                </a:lnTo>
                <a:lnTo>
                  <a:pt x="1004314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8050" tIns="438741" rIns="398050" bIns="438741" numCol="1" spcCol="1270" anchor="ctr" anchorCtr="0">
            <a:noAutofit/>
          </a:bodyPr>
          <a:lstStyle/>
          <a:p>
            <a:pPr lvl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kern="1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24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kern="1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অর্জনের</a:t>
            </a:r>
            <a:r>
              <a:rPr lang="en-US" sz="24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kern="1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উদ্দেশ্যে</a:t>
            </a:r>
            <a:r>
              <a:rPr lang="en-US" sz="24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kern="1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মানুষের</a:t>
            </a:r>
            <a:r>
              <a:rPr lang="en-US" sz="24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kern="1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বৈধ</a:t>
            </a:r>
            <a:r>
              <a:rPr lang="en-US" sz="24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kern="1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অর্থনৈতিক</a:t>
            </a:r>
            <a:r>
              <a:rPr lang="en-US" sz="24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kern="1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কার্যাবলিকে</a:t>
            </a:r>
            <a:r>
              <a:rPr lang="en-US" sz="24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kern="1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r>
              <a:rPr lang="en-US" sz="24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kern="1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24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400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7800730" y="2208506"/>
            <a:ext cx="2946399" cy="2462503"/>
          </a:xfrm>
          <a:custGeom>
            <a:avLst/>
            <a:gdLst>
              <a:gd name="connsiteX0" fmla="*/ 0 w 2008628"/>
              <a:gd name="connsiteY0" fmla="*/ 873753 h 1747506"/>
              <a:gd name="connsiteX1" fmla="*/ 436877 w 2008628"/>
              <a:gd name="connsiteY1" fmla="*/ 0 h 1747506"/>
              <a:gd name="connsiteX2" fmla="*/ 1571752 w 2008628"/>
              <a:gd name="connsiteY2" fmla="*/ 0 h 1747506"/>
              <a:gd name="connsiteX3" fmla="*/ 2008628 w 2008628"/>
              <a:gd name="connsiteY3" fmla="*/ 873753 h 1747506"/>
              <a:gd name="connsiteX4" fmla="*/ 1571752 w 2008628"/>
              <a:gd name="connsiteY4" fmla="*/ 1747506 h 1747506"/>
              <a:gd name="connsiteX5" fmla="*/ 436877 w 2008628"/>
              <a:gd name="connsiteY5" fmla="*/ 1747506 h 1747506"/>
              <a:gd name="connsiteX6" fmla="*/ 0 w 2008628"/>
              <a:gd name="connsiteY6" fmla="*/ 873753 h 174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8628" h="1747506">
                <a:moveTo>
                  <a:pt x="1004314" y="0"/>
                </a:moveTo>
                <a:lnTo>
                  <a:pt x="2008627" y="380083"/>
                </a:lnTo>
                <a:lnTo>
                  <a:pt x="2008627" y="1367424"/>
                </a:lnTo>
                <a:lnTo>
                  <a:pt x="1004314" y="1747506"/>
                </a:lnTo>
                <a:lnTo>
                  <a:pt x="1" y="1367424"/>
                </a:lnTo>
                <a:lnTo>
                  <a:pt x="1" y="380083"/>
                </a:lnTo>
                <a:lnTo>
                  <a:pt x="1004314" y="0"/>
                </a:lnTo>
                <a:close/>
              </a:path>
            </a:pathLst>
          </a:custGeom>
          <a:blipFill rotWithShape="0">
            <a:blip r:embed="rId4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2320" tIns="313011" rIns="272320" bIns="313011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600" kern="1200"/>
          </a:p>
        </p:txBody>
      </p:sp>
      <p:sp>
        <p:nvSpPr>
          <p:cNvPr id="17" name="Freeform 16"/>
          <p:cNvSpPr/>
          <p:nvPr/>
        </p:nvSpPr>
        <p:spPr>
          <a:xfrm>
            <a:off x="6215770" y="4298677"/>
            <a:ext cx="2946399" cy="2462503"/>
          </a:xfrm>
          <a:custGeom>
            <a:avLst/>
            <a:gdLst>
              <a:gd name="connsiteX0" fmla="*/ 0 w 2008628"/>
              <a:gd name="connsiteY0" fmla="*/ 873753 h 1747506"/>
              <a:gd name="connsiteX1" fmla="*/ 436877 w 2008628"/>
              <a:gd name="connsiteY1" fmla="*/ 0 h 1747506"/>
              <a:gd name="connsiteX2" fmla="*/ 1571752 w 2008628"/>
              <a:gd name="connsiteY2" fmla="*/ 0 h 1747506"/>
              <a:gd name="connsiteX3" fmla="*/ 2008628 w 2008628"/>
              <a:gd name="connsiteY3" fmla="*/ 873753 h 1747506"/>
              <a:gd name="connsiteX4" fmla="*/ 1571752 w 2008628"/>
              <a:gd name="connsiteY4" fmla="*/ 1747506 h 1747506"/>
              <a:gd name="connsiteX5" fmla="*/ 436877 w 2008628"/>
              <a:gd name="connsiteY5" fmla="*/ 1747506 h 1747506"/>
              <a:gd name="connsiteX6" fmla="*/ 0 w 2008628"/>
              <a:gd name="connsiteY6" fmla="*/ 873753 h 174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8628" h="1747506">
                <a:moveTo>
                  <a:pt x="1004314" y="0"/>
                </a:moveTo>
                <a:lnTo>
                  <a:pt x="2008627" y="380083"/>
                </a:lnTo>
                <a:lnTo>
                  <a:pt x="2008627" y="1367424"/>
                </a:lnTo>
                <a:lnTo>
                  <a:pt x="1004314" y="1747506"/>
                </a:lnTo>
                <a:lnTo>
                  <a:pt x="1" y="1367424"/>
                </a:lnTo>
                <a:lnTo>
                  <a:pt x="1" y="380083"/>
                </a:lnTo>
                <a:lnTo>
                  <a:pt x="1004314" y="0"/>
                </a:lnTo>
                <a:close/>
              </a:path>
            </a:pathLst>
          </a:custGeom>
          <a:blipFill rotWithShape="0">
            <a:blip r:embed="rId5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8050" tIns="438741" rIns="398050" bIns="438741" numCol="1" spcCol="1270" anchor="ctr" anchorCtr="0">
            <a:noAutofit/>
          </a:bodyPr>
          <a:lstStyle/>
          <a:p>
            <a:pPr lvl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300" kern="1200"/>
          </a:p>
        </p:txBody>
      </p:sp>
      <p:sp>
        <p:nvSpPr>
          <p:cNvPr id="18" name="Rectangle 17"/>
          <p:cNvSpPr/>
          <p:nvPr/>
        </p:nvSpPr>
        <p:spPr>
          <a:xfrm>
            <a:off x="8412480" y="4694359"/>
            <a:ext cx="3779520" cy="1477502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Freeform 18"/>
          <p:cNvSpPr/>
          <p:nvPr/>
        </p:nvSpPr>
        <p:spPr>
          <a:xfrm>
            <a:off x="3033658" y="4298677"/>
            <a:ext cx="2946399" cy="2462503"/>
          </a:xfrm>
          <a:custGeom>
            <a:avLst/>
            <a:gdLst>
              <a:gd name="connsiteX0" fmla="*/ 0 w 2008628"/>
              <a:gd name="connsiteY0" fmla="*/ 873753 h 1747506"/>
              <a:gd name="connsiteX1" fmla="*/ 436877 w 2008628"/>
              <a:gd name="connsiteY1" fmla="*/ 0 h 1747506"/>
              <a:gd name="connsiteX2" fmla="*/ 1571752 w 2008628"/>
              <a:gd name="connsiteY2" fmla="*/ 0 h 1747506"/>
              <a:gd name="connsiteX3" fmla="*/ 2008628 w 2008628"/>
              <a:gd name="connsiteY3" fmla="*/ 873753 h 1747506"/>
              <a:gd name="connsiteX4" fmla="*/ 1571752 w 2008628"/>
              <a:gd name="connsiteY4" fmla="*/ 1747506 h 1747506"/>
              <a:gd name="connsiteX5" fmla="*/ 436877 w 2008628"/>
              <a:gd name="connsiteY5" fmla="*/ 1747506 h 1747506"/>
              <a:gd name="connsiteX6" fmla="*/ 0 w 2008628"/>
              <a:gd name="connsiteY6" fmla="*/ 873753 h 174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8628" h="1747506">
                <a:moveTo>
                  <a:pt x="1004314" y="0"/>
                </a:moveTo>
                <a:lnTo>
                  <a:pt x="2008627" y="380083"/>
                </a:lnTo>
                <a:lnTo>
                  <a:pt x="2008627" y="1367424"/>
                </a:lnTo>
                <a:lnTo>
                  <a:pt x="1004314" y="1747506"/>
                </a:lnTo>
                <a:lnTo>
                  <a:pt x="1" y="1367424"/>
                </a:lnTo>
                <a:lnTo>
                  <a:pt x="1" y="380083"/>
                </a:lnTo>
                <a:lnTo>
                  <a:pt x="1004314" y="0"/>
                </a:lnTo>
                <a:close/>
              </a:path>
            </a:pathLst>
          </a:custGeom>
          <a:blipFill rotWithShape="0">
            <a:blip r:embed="rId6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2320" tIns="313011" rIns="272320" bIns="313011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600" kern="1200"/>
          </a:p>
        </p:txBody>
      </p:sp>
      <p:sp>
        <p:nvSpPr>
          <p:cNvPr id="20" name="Freeform 19"/>
          <p:cNvSpPr/>
          <p:nvPr/>
        </p:nvSpPr>
        <p:spPr>
          <a:xfrm>
            <a:off x="1442602" y="2208505"/>
            <a:ext cx="2946399" cy="2462503"/>
          </a:xfrm>
          <a:custGeom>
            <a:avLst/>
            <a:gdLst>
              <a:gd name="connsiteX0" fmla="*/ 0 w 2008628"/>
              <a:gd name="connsiteY0" fmla="*/ 873753 h 1747506"/>
              <a:gd name="connsiteX1" fmla="*/ 436877 w 2008628"/>
              <a:gd name="connsiteY1" fmla="*/ 0 h 1747506"/>
              <a:gd name="connsiteX2" fmla="*/ 1571752 w 2008628"/>
              <a:gd name="connsiteY2" fmla="*/ 0 h 1747506"/>
              <a:gd name="connsiteX3" fmla="*/ 2008628 w 2008628"/>
              <a:gd name="connsiteY3" fmla="*/ 873753 h 1747506"/>
              <a:gd name="connsiteX4" fmla="*/ 1571752 w 2008628"/>
              <a:gd name="connsiteY4" fmla="*/ 1747506 h 1747506"/>
              <a:gd name="connsiteX5" fmla="*/ 436877 w 2008628"/>
              <a:gd name="connsiteY5" fmla="*/ 1747506 h 1747506"/>
              <a:gd name="connsiteX6" fmla="*/ 0 w 2008628"/>
              <a:gd name="connsiteY6" fmla="*/ 873753 h 174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8628" h="1747506">
                <a:moveTo>
                  <a:pt x="1004314" y="0"/>
                </a:moveTo>
                <a:lnTo>
                  <a:pt x="2008627" y="380083"/>
                </a:lnTo>
                <a:lnTo>
                  <a:pt x="2008627" y="1367424"/>
                </a:lnTo>
                <a:lnTo>
                  <a:pt x="1004314" y="1747506"/>
                </a:lnTo>
                <a:lnTo>
                  <a:pt x="1" y="1367424"/>
                </a:lnTo>
                <a:lnTo>
                  <a:pt x="1" y="380083"/>
                </a:lnTo>
                <a:lnTo>
                  <a:pt x="1004314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8050" tIns="438741" rIns="398050" bIns="438741" numCol="1" spcCol="1270" anchor="ctr" anchorCtr="0">
            <a:noAutofit/>
          </a:bodyPr>
          <a:lstStyle/>
          <a:p>
            <a:pPr lvl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300" kern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3984622" y="1641764"/>
            <a:ext cx="808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কৃষি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19494" y="1179823"/>
            <a:ext cx="1091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বিমা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599837" y="3599670"/>
            <a:ext cx="1348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খাদ্যদ্রব্য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26638" y="5345262"/>
            <a:ext cx="1348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ব্যাংক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84622" y="6019517"/>
            <a:ext cx="1348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পরিবহন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60127" y="3929345"/>
            <a:ext cx="166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ঔষধ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শিল্পের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242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5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5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10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30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6" grpId="0" animBg="1"/>
      <p:bldP spid="17" grpId="0" animBg="1"/>
      <p:bldP spid="19" grpId="0" animBg="1"/>
      <p:bldP spid="20" grpId="0" animBg="1"/>
      <p:bldP spid="12" grpId="0"/>
      <p:bldP spid="15" grpId="0"/>
      <p:bldP spid="21" grpId="0"/>
      <p:bldP spid="22" grpId="0"/>
      <p:bldP spid="23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95192" y="391886"/>
            <a:ext cx="36016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ব্যবসায়ের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কার্যাবলি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21570" y="1774388"/>
            <a:ext cx="201168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উৎপাদন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13849" y="1774388"/>
            <a:ext cx="4535206" cy="2817492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21570" y="2123511"/>
            <a:ext cx="201168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ক্রয়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 flipH="1">
            <a:off x="4013849" y="1774388"/>
            <a:ext cx="4535206" cy="281749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21570" y="2566251"/>
            <a:ext cx="201168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বিক্রয়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013849" y="1774388"/>
            <a:ext cx="4535206" cy="281749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921570" y="3029159"/>
            <a:ext cx="201168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পরিকল্পনা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013849" y="1774388"/>
            <a:ext cx="4535206" cy="2817492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921570" y="3481409"/>
            <a:ext cx="201168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অর্থসংস্থান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 flipH="1">
            <a:off x="4013849" y="1774388"/>
            <a:ext cx="4535206" cy="281749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921570" y="3934807"/>
            <a:ext cx="201168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মজুদকরণ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 flipH="1">
            <a:off x="4013849" y="1774388"/>
            <a:ext cx="4535206" cy="2817492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921570" y="4396567"/>
            <a:ext cx="201168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হিসাবরক্ষণ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 flipH="1">
            <a:off x="4013849" y="1774388"/>
            <a:ext cx="4535206" cy="2817492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921570" y="4862968"/>
            <a:ext cx="201168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পূর্বানুমান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013849" y="1774388"/>
            <a:ext cx="4535206" cy="2817492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4013849" y="1774388"/>
            <a:ext cx="4535206" cy="2817492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9667808" y="1774388"/>
            <a:ext cx="201168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প্রচার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667808" y="2121030"/>
            <a:ext cx="201168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অফিস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013849" y="1774388"/>
            <a:ext cx="4535206" cy="2817492"/>
          </a:xfrm>
          <a:prstGeom prst="rect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4013849" y="1774388"/>
            <a:ext cx="4535206" cy="2817492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9667808" y="2509606"/>
            <a:ext cx="201168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বাজার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গবেষণা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667808" y="2952369"/>
            <a:ext cx="201168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সম্পর্ক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013849" y="1774388"/>
            <a:ext cx="4535206" cy="2817492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9667808" y="3405509"/>
            <a:ext cx="201168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ঝুঁকি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গ্রহণ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013849" y="1774388"/>
            <a:ext cx="4535206" cy="2817492"/>
          </a:xfrm>
          <a:prstGeom prst="rect">
            <a:avLst/>
          </a:prstGeom>
          <a:blipFill>
            <a:blip r:embed="rId1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9667808" y="3873347"/>
            <a:ext cx="201168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ব্যবস্থাপনা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013849" y="1774388"/>
            <a:ext cx="4535206" cy="2817492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013849" y="1774388"/>
            <a:ext cx="4535206" cy="2817492"/>
          </a:xfrm>
          <a:prstGeom prst="rect">
            <a:avLst/>
          </a:prstGeom>
          <a:blipFill>
            <a:blip r:embed="rId1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9667808" y="4396567"/>
            <a:ext cx="201168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পরিবহন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667808" y="4861839"/>
            <a:ext cx="201168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বিমা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013849" y="1774388"/>
            <a:ext cx="4535206" cy="2817492"/>
          </a:xfrm>
          <a:prstGeom prst="rect">
            <a:avLst/>
          </a:prstGeom>
          <a:blipFill>
            <a:blip r:embed="rId1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814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"/>
                            </p:stCondLst>
                            <p:childTnLst>
                              <p:par>
                                <p:cTn id="1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500"/>
                            </p:stCondLst>
                            <p:childTnLst>
                              <p:par>
                                <p:cTn id="14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500"/>
                            </p:stCondLst>
                            <p:childTnLst>
                              <p:par>
                                <p:cTn id="1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500"/>
                            </p:stCondLst>
                            <p:childTnLst>
                              <p:par>
                                <p:cTn id="1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 animBg="1"/>
      <p:bldP spid="7" grpId="0"/>
      <p:bldP spid="8" grpId="0" animBg="1"/>
      <p:bldP spid="9" grpId="0"/>
      <p:bldP spid="11" grpId="0" animBg="1"/>
      <p:bldP spid="12" grpId="0"/>
      <p:bldP spid="15" grpId="0" animBg="1"/>
      <p:bldP spid="16" grpId="0"/>
      <p:bldP spid="17" grpId="0" animBg="1"/>
      <p:bldP spid="18" grpId="0"/>
      <p:bldP spid="19" grpId="0" animBg="1"/>
      <p:bldP spid="20" grpId="0"/>
      <p:bldP spid="21" grpId="0" animBg="1"/>
      <p:bldP spid="23" grpId="0" animBg="1"/>
      <p:bldP spid="24" grpId="0"/>
      <p:bldP spid="25" grpId="0"/>
      <p:bldP spid="26" grpId="0" animBg="1"/>
      <p:bldP spid="27" grpId="0" animBg="1"/>
      <p:bldP spid="28" grpId="0"/>
      <p:bldP spid="30" grpId="0"/>
      <p:bldP spid="31" grpId="0" animBg="1"/>
      <p:bldP spid="32" grpId="0"/>
      <p:bldP spid="33" grpId="0" animBg="1"/>
      <p:bldP spid="34" grpId="0"/>
      <p:bldP spid="35" grpId="0" animBg="1"/>
      <p:bldP spid="36" grpId="0" animBg="1"/>
      <p:bldP spid="37" grpId="0"/>
      <p:bldP spid="38" grpId="0"/>
      <p:bldP spid="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72681" y="0"/>
            <a:ext cx="24466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411" y="920621"/>
            <a:ext cx="5721178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ব্যবসায়ের</a:t>
            </a:r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অভাববোধ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	খ)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বন্টন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গ)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উৎপাদন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		ঘ)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চাহিদা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endPara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36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ব্যবসায় </a:t>
            </a:r>
            <a:r>
              <a:rPr lang="as-IN" sz="36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—</a:t>
            </a:r>
            <a:r>
              <a:rPr lang="as-IN" sz="36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as-IN" sz="36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শিল্পের কার্যকলাপের সমষ্টি</a:t>
            </a:r>
            <a:br>
              <a:rPr lang="as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as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বন্টনসংক্রান্ত কার্যকলাপের </a:t>
            </a:r>
            <a:r>
              <a:rPr lang="as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সমষ্টি</a:t>
            </a:r>
            <a:r>
              <a:rPr lang="as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as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iii. </a:t>
            </a:r>
            <a:r>
              <a:rPr lang="as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ক্রয়-বিক্রয় সংক্রান্ত কার্যকলাপের সমষ্টি</a:t>
            </a:r>
            <a:br>
              <a:rPr lang="as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as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 কোনটি সঠিক</a:t>
            </a:r>
            <a:r>
              <a:rPr lang="as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খ)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iii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গ)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ঘ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ii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3232657" y="2024861"/>
            <a:ext cx="457200" cy="457200"/>
          </a:xfrm>
          <a:custGeom>
            <a:avLst/>
            <a:gdLst>
              <a:gd name="connsiteX0" fmla="*/ 320040 w 640080"/>
              <a:gd name="connsiteY0" fmla="*/ 91440 h 640080"/>
              <a:gd name="connsiteX1" fmla="*/ 91440 w 640080"/>
              <a:gd name="connsiteY1" fmla="*/ 320040 h 640080"/>
              <a:gd name="connsiteX2" fmla="*/ 320040 w 640080"/>
              <a:gd name="connsiteY2" fmla="*/ 548640 h 640080"/>
              <a:gd name="connsiteX3" fmla="*/ 548640 w 640080"/>
              <a:gd name="connsiteY3" fmla="*/ 320040 h 640080"/>
              <a:gd name="connsiteX4" fmla="*/ 320040 w 640080"/>
              <a:gd name="connsiteY4" fmla="*/ 91440 h 640080"/>
              <a:gd name="connsiteX5" fmla="*/ 320040 w 640080"/>
              <a:gd name="connsiteY5" fmla="*/ 0 h 640080"/>
              <a:gd name="connsiteX6" fmla="*/ 640080 w 640080"/>
              <a:gd name="connsiteY6" fmla="*/ 320040 h 640080"/>
              <a:gd name="connsiteX7" fmla="*/ 320040 w 640080"/>
              <a:gd name="connsiteY7" fmla="*/ 640080 h 640080"/>
              <a:gd name="connsiteX8" fmla="*/ 0 w 640080"/>
              <a:gd name="connsiteY8" fmla="*/ 320040 h 640080"/>
              <a:gd name="connsiteX9" fmla="*/ 320040 w 640080"/>
              <a:gd name="connsiteY9" fmla="*/ 0 h 64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40080" h="640080">
                <a:moveTo>
                  <a:pt x="320040" y="91440"/>
                </a:moveTo>
                <a:cubicBezTo>
                  <a:pt x="193788" y="91440"/>
                  <a:pt x="91440" y="193788"/>
                  <a:pt x="91440" y="320040"/>
                </a:cubicBezTo>
                <a:cubicBezTo>
                  <a:pt x="91440" y="446292"/>
                  <a:pt x="193788" y="548640"/>
                  <a:pt x="320040" y="548640"/>
                </a:cubicBezTo>
                <a:cubicBezTo>
                  <a:pt x="446292" y="548640"/>
                  <a:pt x="548640" y="446292"/>
                  <a:pt x="548640" y="320040"/>
                </a:cubicBezTo>
                <a:cubicBezTo>
                  <a:pt x="548640" y="193788"/>
                  <a:pt x="446292" y="91440"/>
                  <a:pt x="320040" y="91440"/>
                </a:cubicBezTo>
                <a:close/>
                <a:moveTo>
                  <a:pt x="320040" y="0"/>
                </a:moveTo>
                <a:cubicBezTo>
                  <a:pt x="496793" y="0"/>
                  <a:pt x="640080" y="143287"/>
                  <a:pt x="640080" y="320040"/>
                </a:cubicBezTo>
                <a:cubicBezTo>
                  <a:pt x="640080" y="496793"/>
                  <a:pt x="496793" y="640080"/>
                  <a:pt x="320040" y="640080"/>
                </a:cubicBezTo>
                <a:cubicBezTo>
                  <a:pt x="143287" y="640080"/>
                  <a:pt x="0" y="496793"/>
                  <a:pt x="0" y="320040"/>
                </a:cubicBezTo>
                <a:cubicBezTo>
                  <a:pt x="0" y="143287"/>
                  <a:pt x="143287" y="0"/>
                  <a:pt x="320040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5060892" y="5477924"/>
            <a:ext cx="457200" cy="457200"/>
          </a:xfrm>
          <a:custGeom>
            <a:avLst/>
            <a:gdLst>
              <a:gd name="connsiteX0" fmla="*/ 320040 w 640080"/>
              <a:gd name="connsiteY0" fmla="*/ 91440 h 640080"/>
              <a:gd name="connsiteX1" fmla="*/ 91440 w 640080"/>
              <a:gd name="connsiteY1" fmla="*/ 320040 h 640080"/>
              <a:gd name="connsiteX2" fmla="*/ 320040 w 640080"/>
              <a:gd name="connsiteY2" fmla="*/ 548640 h 640080"/>
              <a:gd name="connsiteX3" fmla="*/ 548640 w 640080"/>
              <a:gd name="connsiteY3" fmla="*/ 320040 h 640080"/>
              <a:gd name="connsiteX4" fmla="*/ 320040 w 640080"/>
              <a:gd name="connsiteY4" fmla="*/ 91440 h 640080"/>
              <a:gd name="connsiteX5" fmla="*/ 320040 w 640080"/>
              <a:gd name="connsiteY5" fmla="*/ 0 h 640080"/>
              <a:gd name="connsiteX6" fmla="*/ 640080 w 640080"/>
              <a:gd name="connsiteY6" fmla="*/ 320040 h 640080"/>
              <a:gd name="connsiteX7" fmla="*/ 320040 w 640080"/>
              <a:gd name="connsiteY7" fmla="*/ 640080 h 640080"/>
              <a:gd name="connsiteX8" fmla="*/ 0 w 640080"/>
              <a:gd name="connsiteY8" fmla="*/ 320040 h 640080"/>
              <a:gd name="connsiteX9" fmla="*/ 320040 w 640080"/>
              <a:gd name="connsiteY9" fmla="*/ 0 h 64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40080" h="640080">
                <a:moveTo>
                  <a:pt x="320040" y="91440"/>
                </a:moveTo>
                <a:cubicBezTo>
                  <a:pt x="193788" y="91440"/>
                  <a:pt x="91440" y="193788"/>
                  <a:pt x="91440" y="320040"/>
                </a:cubicBezTo>
                <a:cubicBezTo>
                  <a:pt x="91440" y="446292"/>
                  <a:pt x="193788" y="548640"/>
                  <a:pt x="320040" y="548640"/>
                </a:cubicBezTo>
                <a:cubicBezTo>
                  <a:pt x="446292" y="548640"/>
                  <a:pt x="548640" y="446292"/>
                  <a:pt x="548640" y="320040"/>
                </a:cubicBezTo>
                <a:cubicBezTo>
                  <a:pt x="548640" y="193788"/>
                  <a:pt x="446292" y="91440"/>
                  <a:pt x="320040" y="91440"/>
                </a:cubicBezTo>
                <a:close/>
                <a:moveTo>
                  <a:pt x="320040" y="0"/>
                </a:moveTo>
                <a:cubicBezTo>
                  <a:pt x="496793" y="0"/>
                  <a:pt x="640080" y="143287"/>
                  <a:pt x="640080" y="320040"/>
                </a:cubicBezTo>
                <a:cubicBezTo>
                  <a:pt x="640080" y="496793"/>
                  <a:pt x="496793" y="640080"/>
                  <a:pt x="320040" y="640080"/>
                </a:cubicBezTo>
                <a:cubicBezTo>
                  <a:pt x="143287" y="640080"/>
                  <a:pt x="0" y="496793"/>
                  <a:pt x="0" y="320040"/>
                </a:cubicBezTo>
                <a:cubicBezTo>
                  <a:pt x="0" y="143287"/>
                  <a:pt x="143287" y="0"/>
                  <a:pt x="320040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437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72681" y="0"/>
            <a:ext cx="24466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46638" y="3105835"/>
            <a:ext cx="7298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অর্থনৈতিক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উন্নয়নে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ব্যবসায়ের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অবদান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20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75009"/>
            <a:ext cx="3425781" cy="34447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08968" y="0"/>
            <a:ext cx="17740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মূল্যায়ণ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5782" y="3219719"/>
            <a:ext cx="84485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গুদামজাতকরণ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বাধা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দূর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68633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75458" y="0"/>
            <a:ext cx="24410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67391" y="3136613"/>
            <a:ext cx="102572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ব্যক্তিগত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জাতীয়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কল্যাণই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ব্যবসায়ের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অন্যতম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উদ্দেশ্য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–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52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840889" y="1543869"/>
            <a:ext cx="10510222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00" b="1" dirty="0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exei Copperplate" panose="030304020408070D0D05" pitchFamily="66" charset="0"/>
              </a:rPr>
              <a:t>Thank You</a:t>
            </a:r>
            <a:endParaRPr lang="en-US" sz="23900" b="1" dirty="0">
              <a:blipFill>
                <a:blip r:embed="rId2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exei Copperplate" panose="030304020408070D0D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397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1409</TotalTime>
  <Words>153</Words>
  <Application>Microsoft Office PowerPoint</Application>
  <PresentationFormat>Widescreen</PresentationFormat>
  <Paragraphs>55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Alexei Copperplate</vt:lpstr>
      <vt:lpstr>Arial</vt:lpstr>
      <vt:lpstr>Calibri</vt:lpstr>
      <vt:lpstr>Calibri Light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এই পাঠ শেষে শিক্ষার্থীরা………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Gazi Nayeem</dc:creator>
  <cp:lastModifiedBy>Gazi Nayeem</cp:lastModifiedBy>
  <cp:revision>131</cp:revision>
  <dcterms:created xsi:type="dcterms:W3CDTF">2019-08-16T12:12:40Z</dcterms:created>
  <dcterms:modified xsi:type="dcterms:W3CDTF">2019-10-16T16:08:11Z</dcterms:modified>
</cp:coreProperties>
</file>