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7C62-CBB1-4397-872D-235804417A3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29D5-8827-4632-9104-960C87C66F80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7C62-CBB1-4397-872D-235804417A3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29D5-8827-4632-9104-960C87C6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7C62-CBB1-4397-872D-235804417A3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29D5-8827-4632-9104-960C87C6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7C62-CBB1-4397-872D-235804417A3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29D5-8827-4632-9104-960C87C6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7C62-CBB1-4397-872D-235804417A3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29D5-8827-4632-9104-960C87C66F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7C62-CBB1-4397-872D-235804417A3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29D5-8827-4632-9104-960C87C6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7C62-CBB1-4397-872D-235804417A3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29D5-8827-4632-9104-960C87C6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7C62-CBB1-4397-872D-235804417A3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29D5-8827-4632-9104-960C87C6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7C62-CBB1-4397-872D-235804417A3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29D5-8827-4632-9104-960C87C6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7C62-CBB1-4397-872D-235804417A3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29D5-8827-4632-9104-960C87C66F80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7C62-CBB1-4397-872D-235804417A3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29D5-8827-4632-9104-960C87C66F8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A577C62-CBB1-4397-872D-235804417A3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26729D5-8827-4632-9104-960C87C66F8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kaziimrancomill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-152400"/>
            <a:ext cx="91440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002060"/>
                </a:solidFill>
              </a:rPr>
              <a:t>السلام عليكم ورحمة الله وبركاته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0" y="1219200"/>
            <a:ext cx="9144000" cy="1066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rgbClr val="C00000"/>
                </a:solidFill>
              </a:rPr>
              <a:t>اهلا وسهلا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067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chemeClr val="bg2"/>
                </a:solidFill>
              </a:rPr>
              <a:t>الواجب المنزلي</a:t>
            </a:r>
            <a:endParaRPr lang="en-US" sz="72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1"/>
            <a:ext cx="9144000" cy="47244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0" y="5824728"/>
            <a:ext cx="9144000" cy="11856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احفظوا العرائض  جيدا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-228600" y="0"/>
            <a:ext cx="9372600" cy="1828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rgbClr val="C00000"/>
                </a:solidFill>
              </a:rPr>
              <a:t>شكرا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752600"/>
            <a:ext cx="914399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1066800" y="0"/>
            <a:ext cx="6934200" cy="1828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002060"/>
                </a:solidFill>
              </a:rPr>
              <a:t>شكرا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2895600" y="1371600"/>
            <a:ext cx="6400800" cy="1600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rgbClr val="FF0000"/>
                </a:solidFill>
              </a:rPr>
              <a:t>الله حافظ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0"/>
            <a:ext cx="9144000" cy="12618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rgbClr val="FF0000"/>
                </a:solidFill>
              </a:rPr>
              <a:t>تعريف المعلم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5715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FFC000"/>
                </a:solidFill>
              </a:rPr>
              <a:t>قاضي محمد العمران</a:t>
            </a:r>
          </a:p>
          <a:p>
            <a:r>
              <a:rPr lang="ar-SA" sz="2800" dirty="0" smtClean="0">
                <a:solidFill>
                  <a:srgbClr val="FFC000"/>
                </a:solidFill>
              </a:rPr>
              <a:t>المعلم المساعد العرب:المدرسة الداخل خارول كشنوفور</a:t>
            </a:r>
          </a:p>
          <a:p>
            <a:r>
              <a:rPr lang="ar-SA" sz="2800" dirty="0" smtClean="0">
                <a:solidFill>
                  <a:srgbClr val="FFC000"/>
                </a:solidFill>
              </a:rPr>
              <a:t>برورأ – كوميلا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E-mail address: </a:t>
            </a:r>
            <a:r>
              <a:rPr lang="en-US" sz="2800" dirty="0" smtClean="0">
                <a:solidFill>
                  <a:srgbClr val="FFC000"/>
                </a:solidFill>
                <a:hlinkClick r:id="rId2"/>
              </a:rPr>
              <a:t>kaziimrancomilla@gmail.com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Mobil no:01812731302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1"/>
            <a:ext cx="4419600" cy="3688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654"/>
            <a:ext cx="9144000" cy="210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0"/>
            <a:ext cx="9144000" cy="1414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rgbClr val="002060"/>
                </a:solidFill>
              </a:rPr>
              <a:t>تعريف الدرس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solidFill>
                  <a:srgbClr val="FFFF00"/>
                </a:solidFill>
              </a:rPr>
              <a:t>الجماعة : الصف الثامن من الداخل</a:t>
            </a:r>
          </a:p>
          <a:p>
            <a:r>
              <a:rPr lang="ar-SA" sz="4800" dirty="0" smtClean="0">
                <a:solidFill>
                  <a:srgbClr val="FFFF00"/>
                </a:solidFill>
              </a:rPr>
              <a:t>المادة: قوا عداللغة  الأتصالية        </a:t>
            </a:r>
          </a:p>
          <a:p>
            <a:r>
              <a:rPr lang="ar-SA" sz="4800" dirty="0" smtClean="0">
                <a:solidFill>
                  <a:srgbClr val="FFFF00"/>
                </a:solidFill>
              </a:rPr>
              <a:t>الجزء: العرائض                               </a:t>
            </a:r>
          </a:p>
          <a:p>
            <a:r>
              <a:rPr lang="ar-SA" sz="4800" dirty="0" smtClean="0">
                <a:solidFill>
                  <a:srgbClr val="FFFF00"/>
                </a:solidFill>
              </a:rPr>
              <a:t>الوقت: ثلاثون                              </a:t>
            </a:r>
          </a:p>
          <a:p>
            <a:r>
              <a:rPr lang="ar-SA" sz="4800" dirty="0" smtClean="0">
                <a:solidFill>
                  <a:srgbClr val="FFFF00"/>
                </a:solidFill>
              </a:rPr>
              <a:t>التاريخ:2018\04\11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-152400"/>
            <a:ext cx="91440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المناظر التالية؟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0" y="1524000"/>
            <a:ext cx="91440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FFFF00"/>
                </a:solidFill>
              </a:rPr>
              <a:t>درس اليوم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0" y="3200400"/>
            <a:ext cx="9144000" cy="14904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اكتب طلبا الي مدير المدرسة </a:t>
            </a:r>
            <a:r>
              <a:rPr lang="ar-SA" sz="3200" dirty="0" smtClean="0">
                <a:solidFill>
                  <a:srgbClr val="FF0000"/>
                </a:solidFill>
              </a:rPr>
              <a:t>تطلب </a:t>
            </a:r>
            <a:r>
              <a:rPr lang="ar-SA" sz="3200" dirty="0" smtClean="0">
                <a:solidFill>
                  <a:srgbClr val="FF0000"/>
                </a:solidFill>
              </a:rPr>
              <a:t>تطلب منه الرخصة لأربعة ايام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Wave 2"/>
          <p:cNvSpPr/>
          <p:nvPr/>
        </p:nvSpPr>
        <p:spPr>
          <a:xfrm>
            <a:off x="0" y="4572000"/>
            <a:ext cx="9525000" cy="1828800"/>
          </a:xfrm>
          <a:prstGeom prst="wave">
            <a:avLst>
              <a:gd name="adj1" fmla="val 12500"/>
              <a:gd name="adj2" fmla="val 7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002060"/>
                </a:solidFill>
              </a:rPr>
              <a:t>العرائض- الرخصة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9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52400"/>
            <a:ext cx="91440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rgbClr val="C00000"/>
                </a:solidFill>
              </a:rPr>
              <a:t>نتيجة التعليم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 smtClean="0">
                <a:solidFill>
                  <a:srgbClr val="FFFF00"/>
                </a:solidFill>
              </a:rPr>
              <a:t>يعلم الطلاب بعد اختتام هذا الدرس      </a:t>
            </a:r>
          </a:p>
          <a:p>
            <a:r>
              <a:rPr lang="ar-SA" sz="4400" dirty="0" smtClean="0">
                <a:solidFill>
                  <a:srgbClr val="FFFF00"/>
                </a:solidFill>
              </a:rPr>
              <a:t>يمكن الطلاب  مهارة الكلام  مهارة القراء  مهارة  الكاتبة مهارة الاستماع              </a:t>
            </a:r>
          </a:p>
          <a:p>
            <a:r>
              <a:rPr lang="ar-SA" sz="4400" dirty="0" smtClean="0">
                <a:solidFill>
                  <a:srgbClr val="FFFF00"/>
                </a:solidFill>
              </a:rPr>
              <a:t>تدريب </a:t>
            </a:r>
            <a:r>
              <a:rPr lang="ar-SA" sz="4400" dirty="0" smtClean="0">
                <a:solidFill>
                  <a:srgbClr val="FFFF00"/>
                </a:solidFill>
              </a:rPr>
              <a:t>العرائض</a:t>
            </a:r>
            <a:r>
              <a:rPr lang="ar-SA" sz="4400" dirty="0" smtClean="0">
                <a:solidFill>
                  <a:srgbClr val="FFFF00"/>
                </a:solidFill>
              </a:rPr>
              <a:t>                                     </a:t>
            </a:r>
            <a:endParaRPr lang="ar-SA" sz="4400" dirty="0" smtClean="0">
              <a:solidFill>
                <a:srgbClr val="FFFF00"/>
              </a:solidFill>
            </a:endParaRPr>
          </a:p>
          <a:p>
            <a:r>
              <a:rPr lang="ar-SA" sz="4400" dirty="0" smtClean="0">
                <a:solidFill>
                  <a:srgbClr val="FFFF00"/>
                </a:solidFill>
              </a:rPr>
              <a:t>يعلم الطلاب  كيف كذيت كاتب </a:t>
            </a:r>
            <a:r>
              <a:rPr lang="ar-SA" sz="4400" dirty="0" smtClean="0">
                <a:solidFill>
                  <a:srgbClr val="FFFF00"/>
                </a:solidFill>
              </a:rPr>
              <a:t>العرائض  </a:t>
            </a:r>
            <a:endParaRPr lang="ar-SA" sz="4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52400"/>
            <a:ext cx="91440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rgbClr val="FF0000"/>
                </a:solidFill>
              </a:rPr>
              <a:t>درس تطلب منه الرخصة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0" y="1066800"/>
            <a:ext cx="9144000" cy="2667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rgbClr val="002060"/>
                </a:solidFill>
              </a:rPr>
              <a:t>التاريخ:2018\03\07</a:t>
            </a:r>
          </a:p>
          <a:p>
            <a:pPr algn="ctr"/>
            <a:r>
              <a:rPr lang="ar-SA" sz="3200" dirty="0" smtClean="0">
                <a:solidFill>
                  <a:srgbClr val="002060"/>
                </a:solidFill>
              </a:rPr>
              <a:t>الي                    </a:t>
            </a:r>
          </a:p>
          <a:p>
            <a:pPr algn="ctr"/>
            <a:r>
              <a:rPr lang="ar-SA" sz="3200" dirty="0" smtClean="0">
                <a:solidFill>
                  <a:srgbClr val="002060"/>
                </a:solidFill>
              </a:rPr>
              <a:t>مدير المدرسة</a:t>
            </a:r>
          </a:p>
          <a:p>
            <a:pPr algn="ctr"/>
            <a:r>
              <a:rPr lang="ar-SA" sz="3200" dirty="0" smtClean="0">
                <a:solidFill>
                  <a:srgbClr val="002060"/>
                </a:solidFill>
              </a:rPr>
              <a:t>المدرسة العالية داكا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0" y="3886200"/>
            <a:ext cx="9144000" cy="2819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بواسطة مدرس الصف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الموضوع:طلب </a:t>
            </a:r>
            <a:r>
              <a:rPr lang="ar-SA" sz="2800" dirty="0" smtClean="0">
                <a:solidFill>
                  <a:schemeClr val="bg1"/>
                </a:solidFill>
              </a:rPr>
              <a:t>الرخصة لأربعة أيام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    سيد المحترم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بعد التحية أفيدكم علما بأني طالب في الصف الثامن من مدرستكم أن زواج أختي سوف ينعقد في2018\03\01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782" y="-685800"/>
            <a:ext cx="9144000" cy="7620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ومناسبة هذا أرجوا من فضيلتكم  الرخصة </a:t>
            </a:r>
            <a:r>
              <a:rPr lang="ar-SA" sz="2800" dirty="0" smtClean="0">
                <a:solidFill>
                  <a:srgbClr val="002060"/>
                </a:solidFill>
              </a:rPr>
              <a:t>الرابع</a:t>
            </a:r>
            <a:r>
              <a:rPr lang="ar-SA" sz="2800" dirty="0" smtClean="0">
                <a:solidFill>
                  <a:srgbClr val="002060"/>
                </a:solidFill>
              </a:rPr>
              <a:t> </a:t>
            </a:r>
            <a:r>
              <a:rPr lang="ar-SA" sz="2800" dirty="0" smtClean="0">
                <a:solidFill>
                  <a:srgbClr val="002060"/>
                </a:solidFill>
              </a:rPr>
              <a:t>ايام </a:t>
            </a:r>
            <a:r>
              <a:rPr lang="ar-SA" sz="4000" dirty="0" smtClean="0">
                <a:solidFill>
                  <a:srgbClr val="002060"/>
                </a:solidFill>
                <a:cs typeface="Arabic Transparent"/>
              </a:rPr>
              <a:t>۱۴\۳\۱۸الي ۱۷\۳\۱۸م </a:t>
            </a:r>
            <a:endParaRPr lang="ar-SA" sz="2400" dirty="0" smtClean="0">
              <a:solidFill>
                <a:srgbClr val="002060"/>
              </a:solidFill>
              <a:cs typeface="Arabic Transparent"/>
            </a:endParaRPr>
          </a:p>
          <a:p>
            <a:pPr algn="ctr"/>
            <a:r>
              <a:rPr lang="ar-SA" sz="4000" dirty="0" smtClean="0">
                <a:solidFill>
                  <a:srgbClr val="002060"/>
                </a:solidFill>
                <a:cs typeface="Arabic Transparent"/>
              </a:rPr>
              <a:t>فالمطلوب من حضرتكم لي </a:t>
            </a:r>
            <a:r>
              <a:rPr lang="ar-SA" sz="4000" smtClean="0">
                <a:solidFill>
                  <a:srgbClr val="002060"/>
                </a:solidFill>
                <a:cs typeface="Arabic Transparent"/>
              </a:rPr>
              <a:t>الأجازة </a:t>
            </a:r>
            <a:r>
              <a:rPr lang="ar-SA" sz="4000" smtClean="0">
                <a:solidFill>
                  <a:srgbClr val="002060"/>
                </a:solidFill>
                <a:cs typeface="Arabic Transparent"/>
              </a:rPr>
              <a:t>الرابع</a:t>
            </a:r>
            <a:r>
              <a:rPr lang="ar-SA" sz="4000" smtClean="0">
                <a:solidFill>
                  <a:srgbClr val="002060"/>
                </a:solidFill>
                <a:cs typeface="Arabic Transparent"/>
              </a:rPr>
              <a:t> </a:t>
            </a:r>
            <a:r>
              <a:rPr lang="ar-SA" sz="4000" dirty="0" smtClean="0">
                <a:solidFill>
                  <a:srgbClr val="002060"/>
                </a:solidFill>
                <a:cs typeface="Arabic Transparent"/>
              </a:rPr>
              <a:t>أيام</a:t>
            </a:r>
          </a:p>
          <a:p>
            <a:pPr algn="ctr"/>
            <a:r>
              <a:rPr lang="ar-SA" sz="3200" dirty="0" smtClean="0">
                <a:solidFill>
                  <a:srgbClr val="002060"/>
                </a:solidFill>
                <a:cs typeface="Arabic Transparent"/>
              </a:rPr>
              <a:t>  المقدم</a:t>
            </a:r>
          </a:p>
          <a:p>
            <a:pPr algn="ctr"/>
            <a:r>
              <a:rPr lang="ar-SA" sz="2400" dirty="0" smtClean="0">
                <a:solidFill>
                  <a:srgbClr val="002060"/>
                </a:solidFill>
                <a:cs typeface="Arabic Transparent"/>
              </a:rPr>
              <a:t> </a:t>
            </a:r>
            <a:r>
              <a:rPr lang="ar-SA" sz="2800" dirty="0" smtClean="0">
                <a:solidFill>
                  <a:srgbClr val="002060"/>
                </a:solidFill>
                <a:cs typeface="Arabic Transparent"/>
              </a:rPr>
              <a:t>طالبكم المطيع </a:t>
            </a:r>
            <a:endParaRPr lang="ar-SA" sz="2400" dirty="0" smtClean="0">
              <a:solidFill>
                <a:srgbClr val="002060"/>
              </a:solidFill>
              <a:cs typeface="Arabic Transparent"/>
            </a:endParaRPr>
          </a:p>
          <a:p>
            <a:pPr algn="ctr"/>
            <a:r>
              <a:rPr lang="ar-SA" sz="4800" dirty="0" smtClean="0">
                <a:solidFill>
                  <a:srgbClr val="002060"/>
                </a:solidFill>
                <a:cs typeface="Arabic Transparent"/>
              </a:rPr>
              <a:t>عبدالرحمن </a:t>
            </a:r>
          </a:p>
          <a:p>
            <a:pPr algn="ctr"/>
            <a:r>
              <a:rPr lang="ar-SA" sz="2400" dirty="0" smtClean="0">
                <a:solidFill>
                  <a:srgbClr val="002060"/>
                </a:solidFill>
                <a:cs typeface="Arabic Transparent"/>
              </a:rPr>
              <a:t>الصف الثامن</a:t>
            </a:r>
          </a:p>
          <a:p>
            <a:pPr algn="ctr"/>
            <a:r>
              <a:rPr lang="ar-SA" sz="2400" dirty="0" smtClean="0">
                <a:solidFill>
                  <a:srgbClr val="002060"/>
                </a:solidFill>
                <a:cs typeface="Arabic Transparent"/>
              </a:rPr>
              <a:t>وقم المسلسل-۱                                                                                                                 التاريخ-۱۳\۳\۱۸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52400"/>
            <a:ext cx="9144000" cy="1795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التقدير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2514600" y="1295400"/>
            <a:ext cx="6629400" cy="1600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عمل الزواجي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-76200" y="6019799"/>
            <a:ext cx="9220200" cy="8699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اشرعوا تدريب العرائض زوجيا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038600" y="152400"/>
            <a:ext cx="5105400" cy="11856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bg1"/>
                </a:solidFill>
              </a:rPr>
              <a:t>العمل نفسي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072"/>
            <a:ext cx="9144000" cy="55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3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286</TotalTime>
  <Words>175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42</cp:revision>
  <dcterms:created xsi:type="dcterms:W3CDTF">2018-03-05T08:11:44Z</dcterms:created>
  <dcterms:modified xsi:type="dcterms:W3CDTF">2018-04-11T05:20:51Z</dcterms:modified>
</cp:coreProperties>
</file>