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9" r:id="rId3"/>
    <p:sldId id="256" r:id="rId4"/>
    <p:sldId id="269" r:id="rId5"/>
    <p:sldId id="272" r:id="rId6"/>
    <p:sldId id="275" r:id="rId7"/>
    <p:sldId id="271" r:id="rId8"/>
    <p:sldId id="260" r:id="rId9"/>
    <p:sldId id="258" r:id="rId10"/>
    <p:sldId id="277" r:id="rId11"/>
    <p:sldId id="261" r:id="rId12"/>
    <p:sldId id="262" r:id="rId13"/>
    <p:sldId id="264" r:id="rId14"/>
    <p:sldId id="268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 snapToGrid="0">
      <p:cViewPr>
        <p:scale>
          <a:sx n="63" d="100"/>
          <a:sy n="63" d="100"/>
        </p:scale>
        <p:origin x="30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5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1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2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7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0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0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2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2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6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4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B33DE-1124-4F18-AA66-E2AE3316727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DFFBD9-6C4B-473E-B883-82B584A1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0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054840" cy="6858000"/>
          </a:xfrm>
          <a:prstGeom prst="frame">
            <a:avLst>
              <a:gd name="adj1" fmla="val 128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87680" y="6223427"/>
            <a:ext cx="1037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মো.</a:t>
            </a:r>
            <a:r>
              <a:rPr lang="en-US" sz="20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রুকুনুজ্জামান রুবেল ,</a:t>
            </a:r>
            <a:r>
              <a:rPr lang="bn-IN" sz="20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সহকারী শিক্ষক,হলোখানা দ্বিমুখি উচ্চ বিদ্যালয়, কুড়িগ্রাম সদর, কুড়িগ্রাম ।ফোনঃ ০১৭১৭২২২০০৬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5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ubel_kurigram@yahoo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86447" y="509664"/>
            <a:ext cx="44230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4"/>
          <a:stretch/>
        </p:blipFill>
        <p:spPr>
          <a:xfrm>
            <a:off x="4510633" y="2163144"/>
            <a:ext cx="3374662" cy="3307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82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7568" y="1847851"/>
            <a:ext cx="1238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প্রচ্ছন্ন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85768" y="1927264"/>
            <a:ext cx="1257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গোপন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9949" y="3161503"/>
            <a:ext cx="1812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অব্যাহতি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7039" y="3150031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মুত্তি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5675" y="4364525"/>
            <a:ext cx="1771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কারদানি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66700" y="4350325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বাহাদুরি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5525" y="5523984"/>
            <a:ext cx="2076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উদর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73375" y="5429250"/>
            <a:ext cx="2266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পেট ভরানো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00"/>
          <a:stretch/>
        </p:blipFill>
        <p:spPr>
          <a:xfrm>
            <a:off x="5181600" y="1862051"/>
            <a:ext cx="1066800" cy="10474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263" y="3105149"/>
            <a:ext cx="1389611" cy="10678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7" y="4286250"/>
            <a:ext cx="1434293" cy="876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900" y="5436523"/>
            <a:ext cx="1504950" cy="99752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181693" y="318256"/>
            <a:ext cx="1914307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84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5425" y="342900"/>
            <a:ext cx="260985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3150" y="6056305"/>
            <a:ext cx="6258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প্রচ্ছন্ন, অব্যাহতি, কারদানি, উদর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র্তি অর্থ লিখ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759" y="1590852"/>
            <a:ext cx="6126480" cy="408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7533" y="371636"/>
            <a:ext cx="177132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7568" y="1847851"/>
            <a:ext cx="1238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প্রচ্ছন্ন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85768" y="1927264"/>
            <a:ext cx="1257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গোপন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9949" y="3161503"/>
            <a:ext cx="1812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অব্যাহতি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7039" y="3150031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মুত্তি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5675" y="4364525"/>
            <a:ext cx="1771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কারদানি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66700" y="4350325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বাহাদুরি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5525" y="5523984"/>
            <a:ext cx="2076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উদর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73375" y="5429250"/>
            <a:ext cx="2266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পেট ভরানো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00"/>
          <a:stretch/>
        </p:blipFill>
        <p:spPr>
          <a:xfrm>
            <a:off x="5181600" y="1862051"/>
            <a:ext cx="1066800" cy="10474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263" y="3105149"/>
            <a:ext cx="1389611" cy="10678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7" y="4286250"/>
            <a:ext cx="1434293" cy="876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900" y="5436523"/>
            <a:ext cx="1504950" cy="99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2555" y="166250"/>
            <a:ext cx="325755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5858" y="5772150"/>
            <a:ext cx="644514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 পড়ার গুরুত্ব সম্পর্কে লিখ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606" y="1941194"/>
            <a:ext cx="3593645" cy="269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05" y="1605914"/>
            <a:ext cx="4771790" cy="249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9740" y="513471"/>
            <a:ext cx="2266950" cy="1107996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884" y="3429000"/>
            <a:ext cx="109062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প্রমথ চৌধুরী কোথায় জন্মগ্রহণ করেন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ভাঁড়েও ভবানী,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স্বশিক্ষিত, জীর্ণ শব্দের অর্থ বল।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বই পড়ার গুরুত্ব বল।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‘আমাদের প্রচলিত শিক্ষা ব্যবস্থায় শিক্ষা মানেই সার্টিফিকেট লাভকে বুঝায়’- সংক্ষেপে বল।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970" y="1067468"/>
            <a:ext cx="2221230" cy="27882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408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7703" y="552500"/>
            <a:ext cx="5296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125414" y="3429000"/>
            <a:ext cx="9537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‘প্রচলিত শিক্ষা কিভাবে স্বশিক্ষিত হবার শক্তি নষ্ট করে দেয়’- এ সম্পর্কে তোমার মতামত লিখে আনবে।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3224" y="458558"/>
            <a:ext cx="572555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532" y="2679382"/>
            <a:ext cx="4744934" cy="31575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55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89913" y="197324"/>
            <a:ext cx="29337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2473" y="4070978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রুকুনুজ্জামান ব্যাপারী</a:t>
            </a:r>
          </a:p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(কৃষি শিক্ষা)</a:t>
            </a:r>
          </a:p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হলোখানা দ্বিমূখী উচ্চ বিদ্যালয়</a:t>
            </a:r>
          </a:p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 সদর, কুড়িগ্রাম।</a:t>
            </a:r>
          </a:p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Email-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rubel_kurigram@yahoo.com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      rubel.kuri.</a:t>
            </a:r>
            <a:r>
              <a:rPr lang="en-US" dirty="0">
                <a:cs typeface="NikoshBAN" panose="02000000000000000000" pitchFamily="2" charset="0"/>
              </a:rPr>
              <a:t>1979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GCL-203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9067" y="1239448"/>
            <a:ext cx="2160080" cy="23002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 rot="19363323">
            <a:off x="6939242" y="2634822"/>
            <a:ext cx="3646782" cy="1077218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বাংলা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6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795" y="1668780"/>
            <a:ext cx="4867938" cy="32689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76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04800"/>
            <a:ext cx="5695950" cy="1015663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9100" y="1429017"/>
            <a:ext cx="291465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 পড়া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9100" y="3075056"/>
            <a:ext cx="249555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05" y="1736793"/>
            <a:ext cx="17049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3875" y="1803961"/>
            <a:ext cx="10336383" cy="3046988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শৌখিন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উদ্বাহু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‘পাশ করা ও শিক্ষিত হওয়া এক বস্তু নয়, এ সত্য স্বীকার করতে আমরা কুন্ঠিত হয়’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কথাটির তাৎপর্য বিশ্লেষণ করতে পারবে।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5265" y="237872"/>
            <a:ext cx="3441469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183984" y="265725"/>
            <a:ext cx="2362200" cy="150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829660" y="1830668"/>
            <a:ext cx="2362200" cy="150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পৈতৃক নিবাসঃ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492447" y="4110698"/>
            <a:ext cx="2362200" cy="150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এম,এ, পাশঃ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764032" y="5172095"/>
            <a:ext cx="2362200" cy="150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ছদ্ম নামঃ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64668" y="1467296"/>
            <a:ext cx="2362200" cy="150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49966" y="3830065"/>
            <a:ext cx="2362200" cy="150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926" y="366933"/>
            <a:ext cx="3291840" cy="8309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4"/>
          <a:stretch/>
        </p:blipFill>
        <p:spPr>
          <a:xfrm>
            <a:off x="5383803" y="2392680"/>
            <a:ext cx="1962561" cy="24704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171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0" y="1962150"/>
            <a:ext cx="2533650" cy="26098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Oval 2"/>
          <p:cNvSpPr/>
          <p:nvPr/>
        </p:nvSpPr>
        <p:spPr>
          <a:xfrm>
            <a:off x="5162550" y="171450"/>
            <a:ext cx="2305050" cy="1581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৭ই আগস্ট ১৮৬৮ খ্রীঃ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67650" y="1504950"/>
            <a:ext cx="230505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পাবনা জেলার হরিপুর গ্রাম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562850" y="3543300"/>
            <a:ext cx="230505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১৮৯০ সাল কলকাতা বিশ্ববিদ্যালয়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43500" y="4953000"/>
            <a:ext cx="2305050" cy="1676400"/>
          </a:xfrm>
          <a:prstGeom prst="ellipse">
            <a:avLst/>
          </a:prstGeom>
          <a:solidFill>
            <a:srgbClr val="0070C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বীরবল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47900" y="1085850"/>
            <a:ext cx="230505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২রা সেপ্টেম্বর ১৯৪৬ সালে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71700" y="3600450"/>
            <a:ext cx="230505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বীরবলের হালখাতা,রায়তের কথা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6850" y="304800"/>
            <a:ext cx="310515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81900" y="381000"/>
            <a:ext cx="394335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2418396"/>
            <a:ext cx="2705100" cy="21993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180" y="2339814"/>
            <a:ext cx="2724150" cy="22474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72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0" y="4629150"/>
            <a:ext cx="2897678" cy="201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400300"/>
            <a:ext cx="2838450" cy="20574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148" y="419100"/>
            <a:ext cx="2871701" cy="1828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1950" y="876300"/>
            <a:ext cx="1428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শৌখিন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076700" y="971550"/>
            <a:ext cx="97155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89425" y="876300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রুচিবান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8477250" y="1028700"/>
            <a:ext cx="9525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4250" y="2838450"/>
            <a:ext cx="1428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উদ্বাহু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133850" y="2971800"/>
            <a:ext cx="97155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711000" y="291465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ঊর্ধ্ববাহু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8591550" y="3048000"/>
            <a:ext cx="9525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02425" y="531495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981450" y="5372100"/>
            <a:ext cx="97155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45640" y="54102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8687850" y="5562600"/>
            <a:ext cx="9525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56346" y="205714"/>
            <a:ext cx="1914307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823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258</Words>
  <Application>Microsoft Office PowerPoint</Application>
  <PresentationFormat>Custom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Khalisur Rahman</dc:creator>
  <cp:lastModifiedBy>pc</cp:lastModifiedBy>
  <cp:revision>233</cp:revision>
  <dcterms:created xsi:type="dcterms:W3CDTF">2015-04-23T17:35:11Z</dcterms:created>
  <dcterms:modified xsi:type="dcterms:W3CDTF">2019-10-16T14:39:34Z</dcterms:modified>
</cp:coreProperties>
</file>