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>
      <p:cViewPr varScale="1">
        <p:scale>
          <a:sx n="67" d="100"/>
          <a:sy n="67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069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305800" cy="167639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shBan"/>
              </a:rPr>
              <a:t>স্বাগতম</a:t>
            </a:r>
            <a:endParaRPr lang="en-US" dirty="0">
              <a:solidFill>
                <a:srgbClr val="FF0000"/>
              </a:solidFill>
              <a:latin typeface="NikshB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GADA - Copy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 flipV="1">
            <a:off x="2362200" y="228600"/>
            <a:ext cx="4648200" cy="830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04250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838200"/>
            <a:ext cx="5334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98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7620000" cy="49552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</a:p>
          <a:p>
            <a:pPr algn="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 ০৭ মিনিট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জনসংখ্যা  বৃদ্ধির অন্যতম   কারণগুলোর  একটি  তালিকা  তৈরি কর।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বাল্যবিবাহ  রোধ করার উপায় গুল  লিখ।  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জীবনযাত্রার নিম্নমান বলতে  কি বুঝ।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0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57200"/>
            <a:ext cx="5791200" cy="56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1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7620000" cy="550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দলগত কাজ  </a:t>
            </a:r>
          </a:p>
          <a:p>
            <a:pPr algn="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সময়ঃ ১০ মিনিট  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জনসংখ্যা সমস্যা সমাধানের উপায়  গুলো নির্নয় কর 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অর্থনৈতিক উন্নয়নে জনসংখ্যা বৃদ্ধির প্রভাব কি ব্যাখ্যা কর।</a:t>
            </a:r>
          </a:p>
          <a:p>
            <a:pPr marL="514350" indent="-514350">
              <a:buFont typeface="+mj-lt"/>
              <a:buAutoNum type="arabicPeriod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15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9200"/>
            <a:ext cx="8229600" cy="4093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মা ও শিশুর স্বাস্থ্য বলতে কি বুঝ? 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নারীর ক্ষমতায়ন কি?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শিশু মৃত্যুর হার কিভাবে কমানো সম্ভব </a:t>
            </a:r>
            <a:r>
              <a:rPr lang="bn-BD" sz="4400" dirty="0" smtClean="0"/>
              <a:t>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84875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6553200" cy="29238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endParaRPr lang="bn-BD" sz="3200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জনসংখ্যা বৃদ্ধি রোধ কল্পে “পরিকল্পিত পরিবার কর্মসুচী” এর কার্যকারিতা মুল্যায়ন কর </a:t>
            </a:r>
            <a:r>
              <a:rPr lang="bn-BD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85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371600" y="304800"/>
            <a:ext cx="6172200" cy="1905000"/>
          </a:xfrm>
          <a:prstGeom prst="left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86000"/>
            <a:ext cx="5638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1686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5438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রফিকুল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bn-BD" sz="44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BD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ক্ষ</a:t>
            </a:r>
            <a:r>
              <a:rPr lang="bn-BD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44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নুকালী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বহুপাশ্বিক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বাঘাবাড়ী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ঘাট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শাহজাদপুর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সিরাজগঞ্জ</a:t>
            </a:r>
            <a:endParaRPr lang="bn-BD" sz="44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মোবাইল নং 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০১৭২৩২১১৩৬৮</a:t>
            </a:r>
            <a:endParaRPr lang="bn-BD" sz="44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ই </a:t>
            </a:r>
            <a:r>
              <a:rPr lang="bn-BD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itparkcomputer15@gmail.com</a:t>
            </a:r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bn-BD" dirty="0" smtClean="0"/>
          </a:p>
          <a:p>
            <a:endParaRPr lang="en-US" dirty="0"/>
          </a:p>
        </p:txBody>
      </p:sp>
      <p:pic>
        <p:nvPicPr>
          <p:cNvPr id="3" name="Picture 2" descr="rafiqu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909636"/>
            <a:ext cx="1569720" cy="1569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7800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7010400" cy="50783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r>
              <a:rPr lang="bn-BD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বিষয়ঃ সামাজিক বিজ্ঞান</a:t>
            </a:r>
          </a:p>
          <a:p>
            <a:r>
              <a:rPr lang="bn-BD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  </a:t>
            </a:r>
            <a:r>
              <a:rPr lang="bn-BD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৪৫ মিনিট </a:t>
            </a:r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5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4953000" cy="3581400"/>
          </a:xfrm>
          <a:prstGeom prst="rect">
            <a:avLst/>
          </a:prstGeom>
        </p:spPr>
      </p:pic>
      <p:pic>
        <p:nvPicPr>
          <p:cNvPr id="3" name="Picture 2" descr="images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600200"/>
            <a:ext cx="3200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60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838200"/>
            <a:ext cx="843915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9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নাম</a:t>
            </a:r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জনসংখ্যা বৃদ্ধি ও অর্থনৈতিক উন্নয়নে এর  প্রভাব </a:t>
            </a:r>
            <a:r>
              <a:rPr lang="bn-BD" sz="2400" dirty="0" smtClean="0"/>
              <a:t>।</a:t>
            </a:r>
          </a:p>
          <a:p>
            <a:endParaRPr lang="bn-BD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583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58998"/>
            <a:ext cx="8534400" cy="52322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bn-BD" sz="5400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শিক্ষার্থীরা......... </a:t>
            </a:r>
            <a:endParaRPr lang="bn-BD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জনসংখ্যা বৃদ্ধির ফলে সৃষ্ট সমস্যাবলী বলতে পারবে ।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জনসংখ্যার দিক থেকে বাংলাদেশের অবস্থান জানতে পারবে।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জনসংখ্যা বৃদ্ধির কারণ বলতে পারবে ।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জনসংখ্যা সমস্যা সমাধানের উপায় চিহ্নিত করতে পারবে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1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95400"/>
            <a:ext cx="4114800" cy="4114800"/>
          </a:xfrm>
          <a:prstGeom prst="rect">
            <a:avLst/>
          </a:prstGeom>
        </p:spPr>
      </p:pic>
      <p:pic>
        <p:nvPicPr>
          <p:cNvPr id="7" name="Picture 6" descr="images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295400"/>
            <a:ext cx="38100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1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447800"/>
            <a:ext cx="8382000" cy="40010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            </a:t>
            </a:r>
          </a:p>
          <a:p>
            <a:pPr algn="r"/>
            <a:r>
              <a:rPr lang="bn-BD" sz="36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  ০৫ মিনিট</a:t>
            </a:r>
          </a:p>
          <a:p>
            <a:pPr marL="742950" indent="-742950">
              <a:buFont typeface="+mj-lt"/>
              <a:buAutoNum type="arabicPeriod"/>
            </a:pPr>
            <a:endParaRPr lang="bn-BD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জনসংখ্যা বৃদ্ধির একটি সারণী তৈরি কর 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জনসংখ্যা বিস্ফোরন কি ?  </a:t>
            </a:r>
          </a:p>
          <a:p>
            <a:endParaRPr lang="bn-BD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0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295400"/>
            <a:ext cx="3962400" cy="3810000"/>
          </a:xfrm>
          <a:prstGeom prst="rect">
            <a:avLst/>
          </a:prstGeom>
        </p:spPr>
      </p:pic>
      <p:pic>
        <p:nvPicPr>
          <p:cNvPr id="1026" name="Picture 2" descr="C:\Users\JDC\Desktop\imagesrup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95400"/>
            <a:ext cx="4191000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397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Nukali_MHS</dc:creator>
  <cp:lastModifiedBy>Nukali_MHS</cp:lastModifiedBy>
  <cp:revision>8</cp:revision>
  <dcterms:created xsi:type="dcterms:W3CDTF">2006-08-16T00:00:00Z</dcterms:created>
  <dcterms:modified xsi:type="dcterms:W3CDTF">2019-10-16T09:09:21Z</dcterms:modified>
</cp:coreProperties>
</file>