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05" r:id="rId2"/>
    <p:sldId id="306" r:id="rId3"/>
    <p:sldId id="265" r:id="rId4"/>
    <p:sldId id="295" r:id="rId5"/>
    <p:sldId id="296" r:id="rId6"/>
    <p:sldId id="278" r:id="rId7"/>
    <p:sldId id="297" r:id="rId8"/>
    <p:sldId id="277" r:id="rId9"/>
    <p:sldId id="279" r:id="rId10"/>
    <p:sldId id="300" r:id="rId11"/>
    <p:sldId id="280" r:id="rId12"/>
    <p:sldId id="298" r:id="rId13"/>
    <p:sldId id="301" r:id="rId14"/>
    <p:sldId id="299" r:id="rId15"/>
    <p:sldId id="294" r:id="rId16"/>
    <p:sldId id="274" r:id="rId17"/>
    <p:sldId id="273" r:id="rId18"/>
    <p:sldId id="30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2819" autoAdjust="0"/>
  </p:normalViewPr>
  <p:slideViewPr>
    <p:cSldViewPr snapToGrid="0"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7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3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9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0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1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71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33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9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3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2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5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6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9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607" y="2859707"/>
            <a:ext cx="6261612" cy="225522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prstTxWarp prst="textDeflate">
              <a:avLst>
                <a:gd name="adj" fmla="val 0"/>
              </a:avLst>
            </a:prstTxWarp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effectLst>
                  <a:glow rad="63500">
                    <a:srgbClr val="00CC00"/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000" dirty="0" smtClean="0">
                <a:solidFill>
                  <a:srgbClr val="00B050"/>
                </a:solidFill>
                <a:effectLst>
                  <a:glow rad="63500">
                    <a:srgbClr val="00CC00"/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1600" dirty="0">
              <a:solidFill>
                <a:srgbClr val="00B050"/>
              </a:solidFill>
              <a:effectLst>
                <a:glow rad="63500">
                  <a:srgbClr val="00CC00"/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5838" y="602277"/>
            <a:ext cx="6958012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ক্লাসে সকলকে</a:t>
            </a:r>
            <a:r>
              <a:rPr lang="bn-BD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5"/>
          <a:stretch/>
        </p:blipFill>
        <p:spPr>
          <a:xfrm>
            <a:off x="2482402" y="1433630"/>
            <a:ext cx="3525593" cy="31520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1768" y="4917140"/>
            <a:ext cx="198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হিলিয়াম পরমাণু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13680" y="2277147"/>
            <a:ext cx="1622738" cy="535019"/>
            <a:chOff x="8551572" y="1893194"/>
            <a:chExt cx="2163651" cy="713358"/>
          </a:xfrm>
        </p:grpSpPr>
        <p:sp>
          <p:nvSpPr>
            <p:cNvPr id="6" name="Oval 5"/>
            <p:cNvSpPr/>
            <p:nvPr/>
          </p:nvSpPr>
          <p:spPr>
            <a:xfrm>
              <a:off x="8551572" y="1893194"/>
              <a:ext cx="708338" cy="6825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59909" y="1990999"/>
              <a:ext cx="145531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প্রোটন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413680" y="2862436"/>
            <a:ext cx="1690352" cy="535019"/>
            <a:chOff x="8551572" y="2673579"/>
            <a:chExt cx="2253803" cy="713358"/>
          </a:xfrm>
        </p:grpSpPr>
        <p:sp>
          <p:nvSpPr>
            <p:cNvPr id="8" name="Oval 7"/>
            <p:cNvSpPr/>
            <p:nvPr/>
          </p:nvSpPr>
          <p:spPr>
            <a:xfrm>
              <a:off x="8551572" y="2673579"/>
              <a:ext cx="708338" cy="6825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50061" y="2771384"/>
              <a:ext cx="145531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নিউট্রন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16522" y="3377239"/>
            <a:ext cx="1419896" cy="461665"/>
            <a:chOff x="8822029" y="3359985"/>
            <a:chExt cx="1893194" cy="615553"/>
          </a:xfrm>
        </p:grpSpPr>
        <p:sp>
          <p:nvSpPr>
            <p:cNvPr id="10" name="Oval 9"/>
            <p:cNvSpPr/>
            <p:nvPr/>
          </p:nvSpPr>
          <p:spPr>
            <a:xfrm>
              <a:off x="8822029" y="3569874"/>
              <a:ext cx="154546" cy="16499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59910" y="3359985"/>
              <a:ext cx="145531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ইলেকট্রন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047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453114"/>
            <a:ext cx="875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 স্লাইডের আলোকে পরমাণুর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 সম্পর্কে ডেমোক্রিটাস, এরিস্টোটল, ডাল্টন-এর মতবাদের সাদৃশ্য ও বৈশাদৃশ্য লেখ।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7920" y="1355733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১২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00745" y="1086575"/>
            <a:ext cx="3061855" cy="999980"/>
            <a:chOff x="2097939" y="1065593"/>
            <a:chExt cx="3061855" cy="999980"/>
          </a:xfrm>
        </p:grpSpPr>
        <p:sp>
          <p:nvSpPr>
            <p:cNvPr id="6" name="Snip Diagonal Corner Rectangle 5"/>
            <p:cNvSpPr/>
            <p:nvPr/>
          </p:nvSpPr>
          <p:spPr>
            <a:xfrm>
              <a:off x="2097939" y="1065593"/>
              <a:ext cx="3061855" cy="999980"/>
            </a:xfrm>
            <a:prstGeom prst="snip2Diag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5164" y="4227244"/>
            <a:ext cx="219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57" y="1232906"/>
            <a:ext cx="2806688" cy="28591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30" y="1232906"/>
            <a:ext cx="3064016" cy="2994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45417" y="4294858"/>
            <a:ext cx="3152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সৌরজগতের মত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567" y="2064644"/>
            <a:ext cx="2667000" cy="25886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1" name="Group 10"/>
          <p:cNvGrpSpPr/>
          <p:nvPr/>
        </p:nvGrpSpPr>
        <p:grpSpPr>
          <a:xfrm>
            <a:off x="6141282" y="1284993"/>
            <a:ext cx="3180095" cy="1559303"/>
            <a:chOff x="7634195" y="638370"/>
            <a:chExt cx="4240126" cy="2079071"/>
          </a:xfrm>
        </p:grpSpPr>
        <p:sp>
          <p:nvSpPr>
            <p:cNvPr id="3" name="TextBox 2"/>
            <p:cNvSpPr txBox="1"/>
            <p:nvPr/>
          </p:nvSpPr>
          <p:spPr>
            <a:xfrm>
              <a:off x="7634195" y="1188915"/>
              <a:ext cx="424012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পরমাণু ইলেক্ট্রন, প্রোটন ও নিউট্রনের সমন্বয়ে গঠিত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Oval Callout 3"/>
            <p:cNvSpPr/>
            <p:nvPr/>
          </p:nvSpPr>
          <p:spPr>
            <a:xfrm>
              <a:off x="7634195" y="638370"/>
              <a:ext cx="3415878" cy="2079071"/>
            </a:xfrm>
            <a:prstGeom prst="wedgeEllipseCallout">
              <a:avLst>
                <a:gd name="adj1" fmla="val -84814"/>
                <a:gd name="adj2" fmla="val 3997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434918" y="4894652"/>
            <a:ext cx="1421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বোর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15427" y="3070515"/>
            <a:ext cx="2505119" cy="1378140"/>
            <a:chOff x="8020569" y="2951018"/>
            <a:chExt cx="3340158" cy="1837519"/>
          </a:xfrm>
        </p:grpSpPr>
        <p:sp>
          <p:nvSpPr>
            <p:cNvPr id="6" name="TextBox 5"/>
            <p:cNvSpPr txBox="1"/>
            <p:nvPr/>
          </p:nvSpPr>
          <p:spPr>
            <a:xfrm>
              <a:off x="8478150" y="3188099"/>
              <a:ext cx="283632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ইলেক্ট্রন ঋণাত্বক</a:t>
              </a:r>
            </a:p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প্রোটন ধণাত্বক </a:t>
              </a:r>
            </a:p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নিউট্রন নিরপেক্ষ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Oval Callout 8"/>
            <p:cNvSpPr/>
            <p:nvPr/>
          </p:nvSpPr>
          <p:spPr>
            <a:xfrm>
              <a:off x="8020569" y="2951018"/>
              <a:ext cx="3340158" cy="1806741"/>
            </a:xfrm>
            <a:prstGeom prst="wedgeEllipseCallout">
              <a:avLst>
                <a:gd name="adj1" fmla="val -78038"/>
                <a:gd name="adj2" fmla="val 1247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1559" y="857250"/>
            <a:ext cx="2433673" cy="2213264"/>
            <a:chOff x="535412" y="1296825"/>
            <a:chExt cx="3244897" cy="1968941"/>
          </a:xfrm>
        </p:grpSpPr>
        <p:sp>
          <p:nvSpPr>
            <p:cNvPr id="8" name="TextBox 7"/>
            <p:cNvSpPr txBox="1"/>
            <p:nvPr/>
          </p:nvSpPr>
          <p:spPr>
            <a:xfrm>
              <a:off x="568295" y="1650158"/>
              <a:ext cx="3212014" cy="1067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ঋণাত্বক ইলেক্ট্রন</a:t>
              </a:r>
            </a:p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নিউক্লিয়াসকে কেন্দ্র করে ঘোরে।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535412" y="1296825"/>
              <a:ext cx="2601533" cy="1968941"/>
            </a:xfrm>
            <a:prstGeom prst="wedgeEllipseCallout">
              <a:avLst>
                <a:gd name="adj1" fmla="val 76809"/>
                <a:gd name="adj2" fmla="val 3542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168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100" y="1217684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4165" y="1217684"/>
            <a:ext cx="24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 মিনিট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451" y="2585383"/>
            <a:ext cx="86579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বিজ্ঞানী </a:t>
            </a:r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 গ্রহণযোগ্য </a:t>
            </a:r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লেখ।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315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3314" y="1297534"/>
            <a:ext cx="1725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2543" y="2513345"/>
            <a:ext cx="6007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পরমাণু মডেলের 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সিদ্ধান্তসমূহ </a:t>
            </a:r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339" y="870266"/>
            <a:ext cx="189031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6851" y="2523005"/>
            <a:ext cx="8600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ক্ষুদ্রতম কণিকাকে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851" y="4753799"/>
            <a:ext cx="4126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 কোথায় থাকে?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948" y="3991955"/>
            <a:ext cx="80938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 মডেলকে কিসের সাথে তুলনা করা যায়?</a:t>
            </a:r>
          </a:p>
        </p:txBody>
      </p:sp>
      <p:sp>
        <p:nvSpPr>
          <p:cNvPr id="5" name="Rectangle 4"/>
          <p:cNvSpPr/>
          <p:nvPr/>
        </p:nvSpPr>
        <p:spPr>
          <a:xfrm>
            <a:off x="376851" y="3284849"/>
            <a:ext cx="7056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পদার্থসমূহ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নিরবচ্ছিন্ন–এটি কোন বিজ্ঞানীর মতবাদ? </a:t>
            </a:r>
          </a:p>
        </p:txBody>
      </p:sp>
    </p:spTree>
    <p:extLst>
      <p:ext uri="{BB962C8B-B14F-4D97-AF65-F5344CB8AC3E}">
        <p14:creationId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9251" y="1096566"/>
            <a:ext cx="26068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4" y="3020900"/>
            <a:ext cx="8906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 ধারণার বিকাশে কোন কোন বিজ্ঞানীর ভূমিকা রয়েছে</a:t>
            </a:r>
            <a:r>
              <a:rPr lang="bn-BD" sz="3000" b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000" b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তাঁদের নাম উল্লেখপূর্বক বৈশাদৃশ্যগুলো লিখে নিয়ে আসবে।</a:t>
            </a:r>
            <a:endParaRPr lang="en-US" sz="3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3" y="1017908"/>
            <a:ext cx="2314415" cy="168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069" y="1082712"/>
            <a:ext cx="214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গুরুত্ত্বপূর্ণ শব্দ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540" y="2274202"/>
            <a:ext cx="170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78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4890" y="3149597"/>
            <a:ext cx="3667259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625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625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2403988" cy="882964"/>
            <a:chOff x="-1" y="0"/>
            <a:chExt cx="2970461" cy="997527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Pentagon 2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0190" y="16662"/>
              <a:ext cx="2292108" cy="93881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1832" y="3089571"/>
            <a:ext cx="4723106" cy="3323987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মোঃ আবুল হাশেম 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বিএসসি (অনার্স), এমএসসি (প্রাণিবিদ্যা)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ছদাহা কেঁওচিয়া উচ্চ বিদ্যালয়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সাতকানিয়া, চট্রগ্রাম।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ইনডেক্স নং- ১১৪৪৯৩৯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m.a.hasem7181@gmail.com</a:t>
            </a:r>
          </a:p>
          <a:p>
            <a:pPr algn="ctr"/>
            <a:r>
              <a:rPr lang="bn-IN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মোবাইল নং- ০১৭১৭-৫৩৮৩১০</a:t>
            </a:r>
            <a:endParaRPr lang="en-US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4962" y="3089577"/>
            <a:ext cx="3216421" cy="2554545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বিজ্ঞান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৫০ মিনিট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69" y="185735"/>
            <a:ext cx="2528889" cy="25288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5834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65187" y="5326567"/>
            <a:ext cx="3811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গঠিত?</a:t>
            </a:r>
            <a:endParaRPr lang="en-US" sz="3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" y="1410438"/>
            <a:ext cx="3368118" cy="3457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13536"/>
          <a:stretch/>
        </p:blipFill>
        <p:spPr>
          <a:xfrm>
            <a:off x="3533349" y="1227299"/>
            <a:ext cx="3443170" cy="3823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19" y="1501486"/>
            <a:ext cx="2499014" cy="336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517051" y="1591502"/>
            <a:ext cx="3768144" cy="2191551"/>
            <a:chOff x="3356068" y="979003"/>
            <a:chExt cx="5024192" cy="292206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356068" y="2432884"/>
              <a:ext cx="5024192" cy="2718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868164" y="979003"/>
              <a:ext cx="12879" cy="148107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356068" y="2420001"/>
              <a:ext cx="12879" cy="148107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8349184" y="2420001"/>
              <a:ext cx="12879" cy="148107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786389" y="1024084"/>
            <a:ext cx="1516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21609" y="3746345"/>
            <a:ext cx="5090372" cy="667553"/>
            <a:chOff x="2962145" y="3852128"/>
            <a:chExt cx="6787162" cy="890071"/>
          </a:xfrm>
        </p:grpSpPr>
        <p:sp>
          <p:nvSpPr>
            <p:cNvPr id="15" name="TextBox 14"/>
            <p:cNvSpPr txBox="1"/>
            <p:nvPr/>
          </p:nvSpPr>
          <p:spPr>
            <a:xfrm>
              <a:off x="2962145" y="3852128"/>
              <a:ext cx="202198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অণু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27325" y="3941980"/>
              <a:ext cx="202198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13164" y="1870364"/>
            <a:ext cx="6258959" cy="1454727"/>
            <a:chOff x="1413164" y="1870364"/>
            <a:chExt cx="6258959" cy="1454727"/>
          </a:xfrm>
        </p:grpSpPr>
        <p:sp>
          <p:nvSpPr>
            <p:cNvPr id="2" name="Horizontal Scroll 1"/>
            <p:cNvSpPr/>
            <p:nvPr/>
          </p:nvSpPr>
          <p:spPr>
            <a:xfrm>
              <a:off x="1413164" y="1870364"/>
              <a:ext cx="5971309" cy="1454727"/>
            </a:xfrm>
            <a:prstGeom prst="horizontalScroll">
              <a:avLst>
                <a:gd name="adj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29645" y="2200881"/>
              <a:ext cx="604247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5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পরমাণুর ধারণার বিকাশ ও গঠন</a:t>
              </a:r>
              <a:endParaRPr lang="en-US" sz="21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4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183" y="1383133"/>
            <a:ext cx="3830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54727" y="2150335"/>
            <a:ext cx="7495309" cy="1509779"/>
            <a:chOff x="202930" y="1684501"/>
            <a:chExt cx="11662876" cy="2013038"/>
          </a:xfrm>
        </p:grpSpPr>
        <p:sp>
          <p:nvSpPr>
            <p:cNvPr id="3" name="TextBox 2"/>
            <p:cNvSpPr txBox="1"/>
            <p:nvPr/>
          </p:nvSpPr>
          <p:spPr>
            <a:xfrm>
              <a:off x="202930" y="2383243"/>
              <a:ext cx="116628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ইলেক্ট্রন, প্রোটন, নিউট্রন সম্পর্কে ব্যাখ্যা 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2930" y="3081986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পরমাণুর গঠন ব্যাখ্যা করতে পারবে।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2930" y="1684501"/>
              <a:ext cx="101118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পরমাণুর গঠন সম্পর্কে বিভিন্ন মতবাদ ব্যাখ্যা করতে পারবে</a:t>
              </a:r>
              <a:r>
                <a:rPr lang="en-US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472231" y="620861"/>
            <a:ext cx="18947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024" y="1483293"/>
            <a:ext cx="3243866" cy="3187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722849" y="4930196"/>
            <a:ext cx="1956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ডেমোক্রিটাস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812" y="4491615"/>
            <a:ext cx="268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 পরমাণু বা এটম</a:t>
            </a:r>
            <a:endParaRPr lang="en-US" sz="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21847" y="1849707"/>
            <a:ext cx="2635742" cy="1037709"/>
            <a:chOff x="8695795" y="1323276"/>
            <a:chExt cx="3514323" cy="1383612"/>
          </a:xfrm>
        </p:grpSpPr>
        <p:sp>
          <p:nvSpPr>
            <p:cNvPr id="5" name="TextBox 4"/>
            <p:cNvSpPr txBox="1"/>
            <p:nvPr/>
          </p:nvSpPr>
          <p:spPr>
            <a:xfrm>
              <a:off x="9064988" y="1691916"/>
              <a:ext cx="31451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খ্রিষ্টপূর্ব ৪০০ অব্দ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8695795" y="1323276"/>
              <a:ext cx="3178254" cy="1383612"/>
            </a:xfrm>
            <a:prstGeom prst="wedgeEllipseCallout">
              <a:avLst>
                <a:gd name="adj1" fmla="val -63827"/>
                <a:gd name="adj2" fmla="val 4013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06049" y="838711"/>
            <a:ext cx="2664116" cy="2238434"/>
            <a:chOff x="-228235" y="0"/>
            <a:chExt cx="3552155" cy="2984578"/>
          </a:xfrm>
        </p:grpSpPr>
        <p:sp>
          <p:nvSpPr>
            <p:cNvPr id="6" name="TextBox 5"/>
            <p:cNvSpPr txBox="1"/>
            <p:nvPr/>
          </p:nvSpPr>
          <p:spPr>
            <a:xfrm>
              <a:off x="-228235" y="522793"/>
              <a:ext cx="3552155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সকল পদার্থই ক্ষুদ্র ক্ষুদ্র অবিভাজ্য কণা দ্বারা গঠিত</a:t>
              </a:r>
              <a:endParaRPr lang="en-US" sz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Oval Callout 8"/>
            <p:cNvSpPr/>
            <p:nvPr/>
          </p:nvSpPr>
          <p:spPr>
            <a:xfrm>
              <a:off x="-76137" y="0"/>
              <a:ext cx="3247961" cy="2984578"/>
            </a:xfrm>
            <a:prstGeom prst="wedgeEllipseCallout">
              <a:avLst>
                <a:gd name="adj1" fmla="val 73241"/>
                <a:gd name="adj2" fmla="val 466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5004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52" y="1267153"/>
            <a:ext cx="2952401" cy="2961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41164" y="4470782"/>
            <a:ext cx="1574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1111" y="1599342"/>
            <a:ext cx="1850289" cy="1689159"/>
            <a:chOff x="353194" y="1714500"/>
            <a:chExt cx="1850289" cy="1689159"/>
          </a:xfrm>
        </p:grpSpPr>
        <p:sp>
          <p:nvSpPr>
            <p:cNvPr id="12" name="TextBox 11"/>
            <p:cNvSpPr txBox="1"/>
            <p:nvPr/>
          </p:nvSpPr>
          <p:spPr>
            <a:xfrm>
              <a:off x="520768" y="2028900"/>
              <a:ext cx="16827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 সমূহ নিরবচ্ছিন্ন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353194" y="1714500"/>
              <a:ext cx="1850289" cy="1689159"/>
            </a:xfrm>
            <a:prstGeom prst="wedgeEllipseCallout">
              <a:avLst>
                <a:gd name="adj1" fmla="val 91720"/>
                <a:gd name="adj2" fmla="val 146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46416" y="48818"/>
            <a:ext cx="2891548" cy="2353541"/>
            <a:chOff x="6446416" y="90381"/>
            <a:chExt cx="2891548" cy="2353541"/>
          </a:xfrm>
        </p:grpSpPr>
        <p:sp>
          <p:nvSpPr>
            <p:cNvPr id="7" name="TextBox 6"/>
            <p:cNvSpPr txBox="1"/>
            <p:nvPr/>
          </p:nvSpPr>
          <p:spPr>
            <a:xfrm>
              <a:off x="6543398" y="606921"/>
              <a:ext cx="27945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একে যতই ক্ষুদ্র করা হোক না কেন, পদার্থের কণাগুলো ক্ষুদ্র হতে ক্ষুদ্রতর হতে থাকবে।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6446416" y="90381"/>
              <a:ext cx="2697584" cy="2353541"/>
            </a:xfrm>
            <a:prstGeom prst="wedgeEllipseCallout">
              <a:avLst>
                <a:gd name="adj1" fmla="val -71387"/>
                <a:gd name="adj2" fmla="val 3788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43" y="1325871"/>
            <a:ext cx="2857500" cy="32789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4123654" y="4895786"/>
            <a:ext cx="16130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জন ডাল্টন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785828" y="2157965"/>
            <a:ext cx="1613079" cy="1037709"/>
            <a:chOff x="9047771" y="1734287"/>
            <a:chExt cx="2150772" cy="1383612"/>
          </a:xfrm>
        </p:grpSpPr>
        <p:sp>
          <p:nvSpPr>
            <p:cNvPr id="15" name="TextBox 14"/>
            <p:cNvSpPr txBox="1"/>
            <p:nvPr/>
          </p:nvSpPr>
          <p:spPr>
            <a:xfrm>
              <a:off x="9047771" y="2041374"/>
              <a:ext cx="215077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১৮০৩ সাল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Oval Callout 6"/>
            <p:cNvSpPr/>
            <p:nvPr/>
          </p:nvSpPr>
          <p:spPr>
            <a:xfrm>
              <a:off x="9139949" y="1734287"/>
              <a:ext cx="1973445" cy="1383612"/>
            </a:xfrm>
            <a:prstGeom prst="wedgeEllipseCallout">
              <a:avLst>
                <a:gd name="adj1" fmla="val -81609"/>
                <a:gd name="adj2" fmla="val 1932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7834" y="595745"/>
            <a:ext cx="2926724" cy="1475496"/>
            <a:chOff x="197112" y="-348674"/>
            <a:chExt cx="3902298" cy="1967328"/>
          </a:xfrm>
        </p:grpSpPr>
        <p:sp>
          <p:nvSpPr>
            <p:cNvPr id="12" name="TextBox 11"/>
            <p:cNvSpPr txBox="1"/>
            <p:nvPr/>
          </p:nvSpPr>
          <p:spPr>
            <a:xfrm>
              <a:off x="197112" y="172226"/>
              <a:ext cx="39022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 হল মৌলিক পদার্থের ক্ষুদ্রতম কণা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402663" y="-348674"/>
              <a:ext cx="3696747" cy="1967328"/>
            </a:xfrm>
            <a:prstGeom prst="wedgeEllipseCallout">
              <a:avLst>
                <a:gd name="adj1" fmla="val 82499"/>
                <a:gd name="adj2" fmla="val 465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2888" y="3267941"/>
            <a:ext cx="2413563" cy="1370129"/>
            <a:chOff x="123850" y="3214255"/>
            <a:chExt cx="3218084" cy="1826838"/>
          </a:xfrm>
        </p:grpSpPr>
        <p:sp>
          <p:nvSpPr>
            <p:cNvPr id="16" name="TextBox 15"/>
            <p:cNvSpPr txBox="1"/>
            <p:nvPr/>
          </p:nvSpPr>
          <p:spPr>
            <a:xfrm>
              <a:off x="123850" y="3589066"/>
              <a:ext cx="321808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যাকে আর ভাঙ্গা যায় না।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154548" y="3214255"/>
              <a:ext cx="3156688" cy="1826838"/>
            </a:xfrm>
            <a:prstGeom prst="wedgeEllipseCallout">
              <a:avLst>
                <a:gd name="adj1" fmla="val 89501"/>
                <a:gd name="adj2" fmla="val -526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576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</TotalTime>
  <Words>312</Words>
  <Application>Microsoft Office PowerPoint</Application>
  <PresentationFormat>On-screen Show (4:3)</PresentationFormat>
  <Paragraphs>80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Abul Hasem</dc:creator>
  <cp:lastModifiedBy>Windows User</cp:lastModifiedBy>
  <cp:revision>263</cp:revision>
  <dcterms:created xsi:type="dcterms:W3CDTF">2014-09-20T16:42:22Z</dcterms:created>
  <dcterms:modified xsi:type="dcterms:W3CDTF">2019-08-25T15:04:02Z</dcterms:modified>
</cp:coreProperties>
</file>