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8" r:id="rId2"/>
    <p:sldId id="260" r:id="rId3"/>
    <p:sldId id="271" r:id="rId4"/>
    <p:sldId id="272" r:id="rId5"/>
    <p:sldId id="261" r:id="rId6"/>
    <p:sldId id="262" r:id="rId7"/>
    <p:sldId id="264" r:id="rId8"/>
    <p:sldId id="267" r:id="rId9"/>
    <p:sldId id="273" r:id="rId10"/>
    <p:sldId id="266" r:id="rId11"/>
    <p:sldId id="276" r:id="rId12"/>
    <p:sldId id="268" r:id="rId13"/>
    <p:sldId id="269" r:id="rId14"/>
    <p:sldId id="277" r:id="rId15"/>
    <p:sldId id="27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00"/>
    <a:srgbClr val="827C8A"/>
    <a:srgbClr val="CD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55" autoAdjust="0"/>
  </p:normalViewPr>
  <p:slideViewPr>
    <p:cSldViewPr>
      <p:cViewPr varScale="1">
        <p:scale>
          <a:sx n="77" d="100"/>
          <a:sy n="77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58F-B393-4EF5-8063-4FE258E4C77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E65B-87C5-44BF-B67B-50891F68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ছবিগুলো দেখিয়ে বলা যায় , 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অ্যমিবার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চিত্রটি দেখিয়ে জানতে চাওয়া যেতে পারে-এটি কিসের ছবি? তাদের উত্তর বলার জন্য সাহায্য করা যেতে পারে।</a:t>
            </a:r>
            <a:r>
              <a:rPr lang="bn-BD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 সৃষ্ট সাধারন একটি রোগ সম্পর্কে জানতে</a:t>
            </a:r>
            <a:r>
              <a:rPr lang="bn-IN" sz="1200" b="1" baseline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চাওয়া যেতে পারে</a:t>
            </a:r>
            <a:r>
              <a:rPr lang="en-US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রো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গের নাম শিক্ষার্থীদের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কাছে জানতে চাওয়া যেতে পারে।</a:t>
            </a:r>
            <a:r>
              <a:rPr lang="bn-IN" sz="1200" b="1" baseline="0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 উত্তর বলার জন্য সাহায্য করা যেতে পারে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1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অ্যামিবার বিভিন্ন অংশের</a:t>
            </a:r>
            <a:r>
              <a:rPr lang="bn-IN" baseline="0" dirty="0" smtClean="0"/>
              <a:t> পরিচয়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</a:t>
            </a:r>
            <a:r>
              <a:rPr lang="bn-IN" baseline="0" dirty="0" smtClean="0"/>
              <a:t>র বিভিন্ন গহ্বর-এর নাম ও কাজের বর্ণনা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অ্যামিবার প্রকারভেদ সম্পর্কে</a:t>
            </a:r>
            <a:r>
              <a:rPr lang="bn-IN" baseline="0" dirty="0" smtClean="0"/>
              <a:t>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</a:t>
            </a:r>
            <a:r>
              <a:rPr lang="bn-IN" sz="12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শিক্ষার্থীদের প্রশ্নগুলো করা যেতে পারে। তাদের উত্তরগুলো মিলিয়ে নেওয়ার জন্য বলা যেতে পারে অথবা ব্লাকবোর্ডে লিখে দেওয়া যেতে পারে। </a:t>
            </a:r>
            <a:endParaRPr lang="en-US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অ্যমিবা কিভাবে বংশবৃদ্ধি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করে সে সম্পর্কে বর্ণনা দেওয়া যেতে পারে।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এরা সাধারনত অযৌন পদ্ধতিতে বংশ বৃদ্ধি করে।অযৌন প্রজনন প্রধানত দুই প্রকার।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এন্টামিবার বহুভাজন</a:t>
            </a:r>
            <a:r>
              <a:rPr lang="bn-IN" baseline="0" smtClean="0"/>
              <a:t> প্রক্রিয়া সম্পর্কে বর্ণনা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গুরুত্বপূর্ণ</a:t>
            </a:r>
            <a:r>
              <a:rPr lang="bn-IN" baseline="0" dirty="0" smtClean="0"/>
              <a:t> শব্দঃ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প্লাজমালেমা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এন্টামিবা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স্পোর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ক্ষণপদ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এক্টোপ্লাজম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এন্ডোপ্লাজম </a:t>
            </a:r>
          </a:p>
          <a:p>
            <a:pPr marL="171450" indent="-171450">
              <a:buFont typeface="Wingdings" pitchFamily="2" charset="2"/>
              <a:buChar char="F"/>
            </a:pPr>
            <a:r>
              <a:rPr lang="bn-IN" baseline="0" dirty="0" smtClean="0"/>
              <a:t>ক্রোমাটিন দানা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E65B-87C5-44BF-B67B-50891F6819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A0D0-0F15-4B57-BB85-EB1027C3C87F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9F01-48AB-4458-B179-7DA65A83956B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7D4-288F-4338-948B-1562D205663F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AE70-0CB7-4794-A8BE-4A222CAA9CE7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22F0-DE9A-48E8-B425-50D0FEBDFD25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4F59-2E2B-4F00-BF9A-21CFA14B7A2B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D3A4-6998-4A1B-9969-1668F55FEF44}" type="datetime1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8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E8A1-35BF-49A6-AFB2-C699FBCADA3E}" type="datetime1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F489-F91D-4C63-84DD-A9E4F91FB812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E8D7-C125-46B1-8887-9F00FF18F5DC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6106-A9AF-4F4A-B64C-0A15419346E0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EF82-9930-429B-8EBE-65EE09532BE8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E4E8-571A-440D-AEE6-6D4C10D1C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A0D0-0F15-4B57-BB85-EB1027C3C87F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22250"/>
            <a:ext cx="86741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170" y="228600"/>
            <a:ext cx="3889829" cy="76944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বংশবৃদ্ধি/প্রজনন</a:t>
            </a:r>
            <a:endParaRPr lang="en-US" sz="44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2" descr="C:\Users\Me!\Desktop\Science\Sporulation of ami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368691"/>
            <a:ext cx="40386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04" y="4702314"/>
            <a:ext cx="1981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স্পোর সৃষ্টি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63971"/>
            <a:ext cx="25908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3208513"/>
            <a:ext cx="914400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68171" y="4674678"/>
            <a:ext cx="918029" cy="557245"/>
          </a:xfrm>
          <a:prstGeom prst="righ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052D-498B-404C-B345-E530163BF5B1}" type="datetime1">
              <a:rPr lang="en-US" smtClean="0"/>
              <a:t>3/27/2019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baby amoe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5541">
            <a:off x="4383465" y="3369588"/>
            <a:ext cx="2078827" cy="26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32298" y="776917"/>
            <a:ext cx="5675858" cy="2003426"/>
            <a:chOff x="460829" y="1749425"/>
            <a:chExt cx="8647658" cy="29178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29" y="1981200"/>
              <a:ext cx="856297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74662" y="1749425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ক্ষণপদ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910" y="1749426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সিস্ট প্রাচীর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3058" y="1776349"/>
              <a:ext cx="176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ক্রোমাটিন দানা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85340" y="1770075"/>
              <a:ext cx="162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শিশু অ্যামিবা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8597" y="4439662"/>
            <a:ext cx="190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শিশু অ্যামিবা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14600" y="4649832"/>
            <a:ext cx="1066800" cy="303168"/>
          </a:xfrm>
          <a:prstGeom prst="rightArrow">
            <a:avLst/>
          </a:prstGeom>
          <a:solidFill>
            <a:srgbClr val="CC6600">
              <a:alpha val="313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72AD8-30FA-48C3-9301-C486E55622EA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7709"/>
            <a:ext cx="6858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এরা যেখানে বাস করে......</a:t>
            </a:r>
            <a:endParaRPr lang="en-US" sz="5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Me!\Desktop\Animal Image\Pic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27" y="1202967"/>
            <a:ext cx="2596773" cy="2360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C:\Users\Me!\Desktop\Animal Image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9361"/>
            <a:ext cx="2374746" cy="263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191000"/>
            <a:ext cx="2133601" cy="2259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4616063"/>
            <a:ext cx="2590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এদের বৃহদান্ত্রে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Images\Animals\wild-boar_28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13" y="4319386"/>
            <a:ext cx="2737400" cy="20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2D7D-C13F-4EA6-9036-25AFBBA6949D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pic>
        <p:nvPicPr>
          <p:cNvPr id="10" name="Picture 6" descr="C:\Users\Me!\Desktop\Animal Image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8" y="1247721"/>
            <a:ext cx="2266187" cy="251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9" y="4403861"/>
            <a:ext cx="1891150" cy="2002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620000" cy="769441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এমিবিক আমাশয় প্রতিরোধে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যা করণীয়।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1413357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খাওয়ার আগে সাবান দিয়ে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59091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মলত্যাগের পর সাবান দিয়ে ভালোভাবে হাত ধুতে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3389" y="4386419"/>
            <a:ext cx="432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 ফুটিয়ে পান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857681"/>
            <a:ext cx="4502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স্বাস্থ্যসম্মত পায়খানা ব্যবহার করতে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7791" y="2217601"/>
            <a:ext cx="439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হাতের নখ নিয়মিত কেটে ফেলতে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4B35-0224-47A2-8A8E-A84BCF1DBA09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79534" y="1341622"/>
            <a:ext cx="103237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1143000" y="2217601"/>
            <a:ext cx="1199850" cy="5703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1143000" y="3090297"/>
            <a:ext cx="1269826" cy="4152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154482" y="3553628"/>
            <a:ext cx="118836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1143000" y="4306406"/>
            <a:ext cx="1199850" cy="5703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4" grpId="0"/>
      <p:bldP spid="7" grpId="0" animBg="1"/>
      <p:bldP spid="9" grpId="0" animBg="1"/>
      <p:bldP spid="13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799" y="67441"/>
            <a:ext cx="502920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8000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29" y="3505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এন্টামিবার   জীবানুটি কিভাবে মানুষের দেহে  সংক্রমিত হয়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6155" y="1524000"/>
            <a:ext cx="286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২ মিনিট।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439D-89B0-4A20-88A4-AA39E65F7E98}" type="datetime1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2699" y="1219200"/>
            <a:ext cx="4038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88841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অ্যামিবার স্পোরুলেশন পদ্ধতি অংকন করে বিভিন্ন অংশ দেখাও।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F3D6-0CBA-4DFE-9709-52196C7BA61C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4343400" cy="12954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bn-BD" sz="24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400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BB65-4397-48D5-8C53-30631E8166EB}" type="datetime1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1981200"/>
            <a:ext cx="4495800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200400" algn="l"/>
              </a:tabLst>
            </a:pP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3200400" algn="l"/>
              </a:tabLst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5199" y="228600"/>
            <a:ext cx="30698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6" y="2065119"/>
            <a:ext cx="6516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জাকিরুল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পাঁচবাড়ীয়াহাট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আহমাদিয়া দাখীল মাদরাসা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পল্লীমঙ্গল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A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3D42-8B37-4DB3-B3DB-9E7E8F92D586}" type="datetime1">
              <a:rPr lang="en-US" smtClean="0"/>
              <a:t>3/27/2019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জাকিরুল ইসলাম বগুড়া সদর, বগুড়া।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7759"/>
            <a:ext cx="13716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ce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51" y="1219199"/>
            <a:ext cx="1747607" cy="1514125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Images\Science\1609_Spirogyra_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199"/>
            <a:ext cx="1846097" cy="1514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e!\Desktop\Animated Image\Animated Image\Image\Class=7\viru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1368799" cy="1514125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66" y="3886200"/>
            <a:ext cx="2713226" cy="158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9905" y="152400"/>
            <a:ext cx="6491286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4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ছবিগলো চেনার চেষ্টা করি</a:t>
            </a:r>
            <a:r>
              <a:rPr lang="bn-BD" sz="44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5130" y="4270535"/>
            <a:ext cx="2582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12" y="5692381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অ্যামিবা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দ্বারা সৃষ্ট সাধারন একটি রোগ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আমাশয়”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556" y="2971800"/>
            <a:ext cx="876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পূর্বে আমরা এদের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দ্বারা সৃষ্ট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রোগ সম্পর্কে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জেনেছি।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Me!\Desktop\Science\bacteria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1758352" cy="151412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EFC1-EC92-43B3-A4DA-775CD8F0369F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e!\Desktop\Science\entamo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00107"/>
            <a:ext cx="2903509" cy="19798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3650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 রোগের কারণ ।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616" y="5018336"/>
            <a:ext cx="1743075" cy="7694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935-A17C-452B-A9A3-5FF07813D022}" type="datetime1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72" y="1295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প্রকারভেদ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172" y="2123475"/>
            <a:ext cx="8565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অ্যামিবার বৈশিষ্ট্য বর্ণনা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17" y="32766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অ্যামিবার বহুবিভাজন প্রক্রিয়া ব্যাখ্যা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7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অ্যামিবা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সৃষ্ট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আমাশয় রোগের কারণ ও প্রতিকার বর্ণনা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541B-E005-44DE-9A1F-AF5AA666A648}" type="datetime1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4069" y="1024011"/>
            <a:ext cx="2672466" cy="341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597" y="4129088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964667" y="3347295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ক্ষণপদ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71909" y="815071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এক্টোপ্লাজম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171233" y="990600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এন্ডোপ্লাজম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21338" y="1847165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827127" y="5410200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চিত্র-এন্টামিবা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60934" y="3556974"/>
            <a:ext cx="74814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30643" y="2228139"/>
            <a:ext cx="167954" cy="5055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33860" y="1524000"/>
            <a:ext cx="1" cy="9279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68207" y="3556975"/>
            <a:ext cx="13856" cy="6439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32196" y="1313765"/>
            <a:ext cx="1" cy="10456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38" y="572870"/>
            <a:ext cx="5315417" cy="48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30C0-EDAF-46B8-A99B-6B28459DC27A}" type="datetime1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9" y="738407"/>
            <a:ext cx="4149527" cy="4191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514600"/>
            <a:ext cx="3429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97872" y="2514600"/>
            <a:ext cx="2545728" cy="35394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397872" y="2868543"/>
            <a:ext cx="2545728" cy="636657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10400" y="2833907"/>
            <a:ext cx="0" cy="2576293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5580743"/>
            <a:ext cx="19431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575464"/>
            <a:ext cx="238298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প্লাজমালেমা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49782" y="4122053"/>
            <a:ext cx="1503218" cy="616854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1722" y="1344544"/>
            <a:ext cx="2679078" cy="560456"/>
          </a:xfrm>
          <a:prstGeom prst="straightConnector1">
            <a:avLst/>
          </a:prstGeom>
          <a:ln w="76200">
            <a:solidFill>
              <a:srgbClr val="CD62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2273" y="990601"/>
            <a:ext cx="238298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গহ্বর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7405-C3B5-40ED-8D05-DD34334FA55B}" type="datetime1">
              <a:rPr lang="en-US" smtClean="0"/>
              <a:t>3/27/2019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31" y="104949"/>
            <a:ext cx="1905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আমাশয়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8600" y="762000"/>
            <a:ext cx="4267200" cy="1744270"/>
            <a:chOff x="-457200" y="1168063"/>
            <a:chExt cx="9753600" cy="2197859"/>
          </a:xfrm>
        </p:grpSpPr>
        <p:sp>
          <p:nvSpPr>
            <p:cNvPr id="3" name="Down Arrow 2"/>
            <p:cNvSpPr/>
            <p:nvPr/>
          </p:nvSpPr>
          <p:spPr>
            <a:xfrm>
              <a:off x="3771900" y="1168063"/>
              <a:ext cx="838200" cy="63038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838200" y="2179445"/>
              <a:ext cx="838200" cy="63038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176653" y="2179445"/>
              <a:ext cx="838200" cy="630382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>
              <a:off x="-457200" y="1497109"/>
              <a:ext cx="9753600" cy="997527"/>
            </a:xfrm>
            <a:prstGeom prst="mathMinus">
              <a:avLst/>
            </a:prstGeom>
            <a:solidFill>
              <a:srgbClr val="A422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3513" y="2809827"/>
              <a:ext cx="2106482" cy="50415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এমিবিক 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86194" y="2861765"/>
              <a:ext cx="2172005" cy="50415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ব্যাসিলারি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4" y="2850522"/>
            <a:ext cx="1683543" cy="1372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C:\Users\Me!\Desktop\Science\Entamoeba histolytica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" y="2971800"/>
            <a:ext cx="1444361" cy="117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8694-9BAA-4C9D-B7AB-BC8C032D49F9}" type="datetime1">
              <a:rPr lang="en-US" smtClean="0"/>
              <a:t>3/27/2019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01615" y="881697"/>
            <a:ext cx="1680330" cy="286232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যেখানে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পাওয়া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:\Users\Me!\Desktop\Other image\Damp Soil.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46" y="516727"/>
            <a:ext cx="253640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Me!\Desktop\Other image\Po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81" y="4881819"/>
            <a:ext cx="2615822" cy="1657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Me!\Desktop\Other image\Dra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17818"/>
            <a:ext cx="2629610" cy="174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498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295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সিস্ট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060" y="295478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এন্টামিবা  কোন পর্বের অন্তর্গত?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2010631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প্রতিকূল পরিবেশে এন্টামিবা গোলাকার শক্ত আবরণে নিজেদের দেহ ঢেকে রাখে। এ অবস্থাকে সিস্ট বলে।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0" y="3755886"/>
            <a:ext cx="794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&amp;"/>
            </a:pP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সারকোমাস্টিগোফোরা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Sarcomastigophora)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পর্বের।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9583-9ABE-4A8F-90CE-023F9BD8377C}" type="datetime1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জাকিরুল ইসলাম বগুড়া সদর, বগুড়া।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</TotalTime>
  <Words>539</Words>
  <Application>Microsoft Office PowerPoint</Application>
  <PresentationFormat>On-screen Show (4:3)</PresentationFormat>
  <Paragraphs>117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Jewel</cp:lastModifiedBy>
  <cp:revision>95</cp:revision>
  <dcterms:created xsi:type="dcterms:W3CDTF">2014-10-05T08:30:57Z</dcterms:created>
  <dcterms:modified xsi:type="dcterms:W3CDTF">2019-03-27T11:37:59Z</dcterms:modified>
</cp:coreProperties>
</file>